
<file path=[Content_Types].xml><?xml version="1.0" encoding="utf-8"?>
<Types xmlns="http://schemas.openxmlformats.org/package/2006/content-types">
  <Default Extension="xml" ContentType="application/xml"/>
  <Default Extension="png" ContentType="image/png"/>
  <Default Extension="wdp" ContentType="image/vnd.ms-photo"/>
  <Default Extension="jpeg" ContentType="image/jpeg"/>
  <Default Extension="JPG" ContentType="image/.jpg"/>
  <Default Extension="rels" ContentType="application/vnd.openxmlformats-package.relationshi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36"/>
  </p:handoutMasterIdLst>
  <p:sldIdLst>
    <p:sldId id="283" r:id="rId3"/>
    <p:sldId id="298" r:id="rId5"/>
    <p:sldId id="285" r:id="rId6"/>
    <p:sldId id="299" r:id="rId7"/>
    <p:sldId id="294" r:id="rId8"/>
    <p:sldId id="300" r:id="rId9"/>
    <p:sldId id="301" r:id="rId10"/>
    <p:sldId id="291" r:id="rId11"/>
    <p:sldId id="303" r:id="rId12"/>
    <p:sldId id="302" r:id="rId13"/>
    <p:sldId id="304" r:id="rId14"/>
    <p:sldId id="305" r:id="rId15"/>
    <p:sldId id="306" r:id="rId16"/>
    <p:sldId id="321" r:id="rId17"/>
    <p:sldId id="307" r:id="rId18"/>
    <p:sldId id="308" r:id="rId19"/>
    <p:sldId id="309" r:id="rId20"/>
    <p:sldId id="310" r:id="rId21"/>
    <p:sldId id="311" r:id="rId22"/>
    <p:sldId id="314" r:id="rId23"/>
    <p:sldId id="312" r:id="rId24"/>
    <p:sldId id="315" r:id="rId25"/>
    <p:sldId id="325" r:id="rId26"/>
    <p:sldId id="316" r:id="rId27"/>
    <p:sldId id="322" r:id="rId28"/>
    <p:sldId id="317" r:id="rId29"/>
    <p:sldId id="324" r:id="rId30"/>
    <p:sldId id="318" r:id="rId31"/>
    <p:sldId id="319" r:id="rId32"/>
    <p:sldId id="320" r:id="rId33"/>
    <p:sldId id="323" r:id="rId34"/>
    <p:sldId id="288" r:id="rId35"/>
  </p:sldIdLst>
  <p:sldSz cx="12192000" cy="6858000"/>
  <p:notesSz cx="6858000" cy="9144000"/>
  <p:defaultTextStyle>
    <a:defPPr rtl="0">
      <a:defRPr lang="es-ES"/>
    </a:defPPr>
    <a:lvl1pPr marL="0" algn="l" defTabSz="914400" rtl="0" eaLnBrk="1" latinLnBrk="0" hangingPunct="1">
      <a:defRPr lang="es-ES" sz="1800" kern="1200">
        <a:solidFill>
          <a:schemeClr val="tx1"/>
        </a:solidFill>
        <a:latin typeface="+mn-lt"/>
        <a:ea typeface="+mn-ea"/>
        <a:cs typeface="+mn-cs"/>
      </a:defRPr>
    </a:lvl1pPr>
    <a:lvl2pPr marL="457200" algn="l" defTabSz="914400" rtl="0" eaLnBrk="1" latinLnBrk="0" hangingPunct="1">
      <a:defRPr lang="es-ES" sz="1800" kern="1200">
        <a:solidFill>
          <a:schemeClr val="tx1"/>
        </a:solidFill>
        <a:latin typeface="+mn-lt"/>
        <a:ea typeface="+mn-ea"/>
        <a:cs typeface="+mn-cs"/>
      </a:defRPr>
    </a:lvl2pPr>
    <a:lvl3pPr marL="914400" algn="l" defTabSz="914400" rtl="0" eaLnBrk="1" latinLnBrk="0" hangingPunct="1">
      <a:defRPr lang="es-ES" sz="1800" kern="1200">
        <a:solidFill>
          <a:schemeClr val="tx1"/>
        </a:solidFill>
        <a:latin typeface="+mn-lt"/>
        <a:ea typeface="+mn-ea"/>
        <a:cs typeface="+mn-cs"/>
      </a:defRPr>
    </a:lvl3pPr>
    <a:lvl4pPr marL="1371600" algn="l" defTabSz="914400" rtl="0" eaLnBrk="1" latinLnBrk="0" hangingPunct="1">
      <a:defRPr lang="es-ES" sz="1800" kern="1200">
        <a:solidFill>
          <a:schemeClr val="tx1"/>
        </a:solidFill>
        <a:latin typeface="+mn-lt"/>
        <a:ea typeface="+mn-ea"/>
        <a:cs typeface="+mn-cs"/>
      </a:defRPr>
    </a:lvl4pPr>
    <a:lvl5pPr marL="1828800" algn="l" defTabSz="914400" rtl="0" eaLnBrk="1" latinLnBrk="0" hangingPunct="1">
      <a:defRPr lang="es-ES" sz="1800" kern="1200">
        <a:solidFill>
          <a:schemeClr val="tx1"/>
        </a:solidFill>
        <a:latin typeface="+mn-lt"/>
        <a:ea typeface="+mn-ea"/>
        <a:cs typeface="+mn-cs"/>
      </a:defRPr>
    </a:lvl5pPr>
    <a:lvl6pPr marL="2286000" algn="l" defTabSz="914400" rtl="0" eaLnBrk="1" latinLnBrk="0" hangingPunct="1">
      <a:defRPr lang="es-ES" sz="1800" kern="1200">
        <a:solidFill>
          <a:schemeClr val="tx1"/>
        </a:solidFill>
        <a:latin typeface="+mn-lt"/>
        <a:ea typeface="+mn-ea"/>
        <a:cs typeface="+mn-cs"/>
      </a:defRPr>
    </a:lvl6pPr>
    <a:lvl7pPr marL="2743200" algn="l" defTabSz="914400" rtl="0" eaLnBrk="1" latinLnBrk="0" hangingPunct="1">
      <a:defRPr lang="es-ES" sz="1800" kern="1200">
        <a:solidFill>
          <a:schemeClr val="tx1"/>
        </a:solidFill>
        <a:latin typeface="+mn-lt"/>
        <a:ea typeface="+mn-ea"/>
        <a:cs typeface="+mn-cs"/>
      </a:defRPr>
    </a:lvl7pPr>
    <a:lvl8pPr marL="3200400" algn="l" defTabSz="914400" rtl="0" eaLnBrk="1" latinLnBrk="0" hangingPunct="1">
      <a:defRPr lang="es-ES" sz="1800" kern="1200">
        <a:solidFill>
          <a:schemeClr val="tx1"/>
        </a:solidFill>
        <a:latin typeface="+mn-lt"/>
        <a:ea typeface="+mn-ea"/>
        <a:cs typeface="+mn-cs"/>
      </a:defRPr>
    </a:lvl8pPr>
    <a:lvl9pPr marL="3657600" algn="l" defTabSz="914400" rtl="0" eaLnBrk="1" latinLnBrk="0" hangingPunct="1">
      <a:defRPr lang="es-ES"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3A2F"/>
    <a:srgbClr val="474134"/>
    <a:srgbClr val="554D3D"/>
    <a:srgbClr val="595515"/>
    <a:srgbClr val="5A532C"/>
    <a:srgbClr val="5B542C"/>
    <a:srgbClr val="59522B"/>
    <a:srgbClr val="5D562D"/>
    <a:srgbClr val="655D31"/>
    <a:srgbClr val="6B6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879" autoAdjust="0"/>
  </p:normalViewPr>
  <p:slideViewPr>
    <p:cSldViewPr snapToGrid="0" showGuides="1">
      <p:cViewPr varScale="1">
        <p:scale>
          <a:sx n="75" d="100"/>
          <a:sy n="75" d="100"/>
        </p:scale>
        <p:origin x="40" y="40"/>
      </p:cViewPr>
      <p:guideLst>
        <p:guide orient="horz" pos="2184"/>
        <p:guide pos="3840"/>
      </p:guideLst>
    </p:cSldViewPr>
  </p:slideViewPr>
  <p:notesTextViewPr>
    <p:cViewPr>
      <p:scale>
        <a:sx n="1" d="1"/>
        <a:sy n="1" d="1"/>
      </p:scale>
      <p:origin x="0" y="0"/>
    </p:cViewPr>
  </p:notesTextViewPr>
  <p:notesViewPr>
    <p:cSldViewPr snapToGrid="0">
      <p:cViewPr varScale="1">
        <p:scale>
          <a:sx n="93" d="100"/>
          <a:sy n="93" d="100"/>
        </p:scale>
        <p:origin x="2838"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3" Type="http://schemas.openxmlformats.org/officeDocument/2006/relationships/customXml" Target="../customXml/item3.xml"/><Relationship Id="rId42" Type="http://schemas.openxmlformats.org/officeDocument/2006/relationships/customXml" Target="../customXml/item2.xml"/><Relationship Id="rId41" Type="http://schemas.openxmlformats.org/officeDocument/2006/relationships/customXml" Target="../customXml/item1.xml"/><Relationship Id="rId40" Type="http://schemas.microsoft.com/office/2018/10/relationships/authors" Target="authors.xml"/><Relationship Id="rId4" Type="http://schemas.openxmlformats.org/officeDocument/2006/relationships/notesMaster" Target="notesMasters/notesMaster1.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handoutMaster" Target="handoutMasters/handoutMaster1.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s-ES" sz="1200"/>
            </a:lvl1pPr>
          </a:lstStyle>
          <a:p>
            <a:pPr rtl="0"/>
            <a:endParaRPr lang="es-E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es-ES" sz="1200"/>
            </a:lvl1pPr>
          </a:lstStyle>
          <a:p>
            <a:pPr rtl="0"/>
            <a:fld id="{92B0DAA2-B4DA-4CA7-A4E7-F4F3446E9552}" type="datetime1">
              <a:rPr lang="es-ES" smtClean="0"/>
            </a:fld>
            <a:endParaRPr lang="es-E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es-ES" sz="1200"/>
            </a:lvl1pPr>
          </a:lstStyle>
          <a:p>
            <a:pPr rtl="0"/>
            <a:endParaRPr lang="es-ES"/>
          </a:p>
        </p:txBody>
      </p:sp>
      <p:sp>
        <p:nvSpPr>
          <p:cNvPr id="5" name="Marcador de posición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es-ES" sz="1200"/>
            </a:lvl1pPr>
          </a:lstStyle>
          <a:p>
            <a:pPr rtl="0"/>
            <a:fld id="{3D94777C-A8D2-4F46-A66E-A1890EBDE03D}" type="slidenum">
              <a:rPr lang="es-ES" smtClean="0"/>
            </a:fld>
            <a:endParaRPr lang="es-E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s-ES" sz="1200"/>
            </a:lvl1pPr>
          </a:lstStyle>
          <a:p>
            <a:pPr rtl="0"/>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es-ES" sz="1200"/>
            </a:lvl1pPr>
          </a:lstStyle>
          <a:p>
            <a:pPr rtl="0"/>
            <a:fld id="{FD1CD1E1-6CED-4F36-889A-CA740EEE5212}" type="datetime1">
              <a:rPr lang="es-ES" smtClean="0"/>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es-ES"/>
            </a:defPPr>
          </a:lstStyle>
          <a:p>
            <a:pPr rtl="0"/>
            <a:endParaRPr lang="es-ES"/>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es-ES"/>
            </a:def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es-ES" sz="1200"/>
            </a:lvl1pPr>
          </a:lstStyle>
          <a:p>
            <a:pPr rtl="0"/>
            <a:endParaRPr lang="es-ES"/>
          </a:p>
        </p:txBody>
      </p:sp>
      <p:sp>
        <p:nvSpPr>
          <p:cNvPr id="7" name="Marcador de posición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es-ES" sz="1200"/>
            </a:lvl1pPr>
          </a:lstStyle>
          <a:p>
            <a:pPr rtl="0"/>
            <a:fld id="{E22815FE-BC4D-474E-9AA3-6983BC3D8777}" type="slidenum">
              <a:rPr lang="es-ES" smtClean="0"/>
            </a:fld>
            <a:endParaRPr lang="es-E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lang="es-ES" sz="1200" kern="1200">
        <a:solidFill>
          <a:schemeClr val="tx1"/>
        </a:solidFill>
        <a:latin typeface="+mn-lt"/>
        <a:ea typeface="+mn-ea"/>
        <a:cs typeface="+mn-cs"/>
      </a:defRPr>
    </a:lvl1pPr>
    <a:lvl2pPr marL="457200" algn="l" defTabSz="914400" rtl="0" eaLnBrk="1" latinLnBrk="0" hangingPunct="1">
      <a:defRPr lang="es-ES" sz="1200" kern="1200">
        <a:solidFill>
          <a:schemeClr val="tx1"/>
        </a:solidFill>
        <a:latin typeface="+mn-lt"/>
        <a:ea typeface="+mn-ea"/>
        <a:cs typeface="+mn-cs"/>
      </a:defRPr>
    </a:lvl2pPr>
    <a:lvl3pPr marL="914400" algn="l" defTabSz="914400" rtl="0" eaLnBrk="1" latinLnBrk="0" hangingPunct="1">
      <a:defRPr lang="es-ES" sz="1200" kern="1200">
        <a:solidFill>
          <a:schemeClr val="tx1"/>
        </a:solidFill>
        <a:latin typeface="+mn-lt"/>
        <a:ea typeface="+mn-ea"/>
        <a:cs typeface="+mn-cs"/>
      </a:defRPr>
    </a:lvl3pPr>
    <a:lvl4pPr marL="1371600" algn="l" defTabSz="914400" rtl="0" eaLnBrk="1" latinLnBrk="0" hangingPunct="1">
      <a:defRPr lang="es-ES" sz="1200" kern="1200">
        <a:solidFill>
          <a:schemeClr val="tx1"/>
        </a:solidFill>
        <a:latin typeface="+mn-lt"/>
        <a:ea typeface="+mn-ea"/>
        <a:cs typeface="+mn-cs"/>
      </a:defRPr>
    </a:lvl4pPr>
    <a:lvl5pPr marL="1828800" algn="l" defTabSz="914400" rtl="0" eaLnBrk="1" latinLnBrk="0" hangingPunct="1">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CO"/>
          </a:p>
        </p:txBody>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rtl="0"/>
            <a:fld id="{E22815FE-BC4D-474E-9AA3-6983BC3D8777}" type="slidenum">
              <a:rPr lang="es-ES" smtClean="0"/>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solidFill>
          <a:schemeClr val="accent2"/>
        </a:solidFill>
        <a:effectLst/>
      </p:bgPr>
    </p:bg>
    <p:spTree>
      <p:nvGrpSpPr>
        <p:cNvPr id="1" name=""/>
        <p:cNvGrpSpPr/>
        <p:nvPr/>
      </p:nvGrpSpPr>
      <p:grpSpPr>
        <a:xfrm>
          <a:off x="0" y="0"/>
          <a:ext cx="0" cy="0"/>
          <a:chOff x="0" y="0"/>
          <a:chExt cx="0" cy="0"/>
        </a:xfrm>
      </p:grpSpPr>
      <p:sp>
        <p:nvSpPr>
          <p:cNvPr id="20" name="Marcador de posición de imagen 19"/>
          <p:cNvSpPr>
            <a:spLocks noGrp="1"/>
          </p:cNvSpPr>
          <p:nvPr>
            <p:ph type="pic" sz="quarter" idx="10"/>
          </p:nvPr>
        </p:nvSpPr>
        <p:spPr>
          <a:xfrm>
            <a:off x="1289143" y="440217"/>
            <a:ext cx="9613711" cy="2327086"/>
          </a:xfrm>
          <a:ln w="15875">
            <a:solidFill>
              <a:schemeClr val="accent1"/>
            </a:solidFill>
          </a:ln>
        </p:spPr>
        <p:txBody>
          <a:bodyPr rtlCol="0" anchor="ctr">
            <a:noAutofit/>
          </a:bodyPr>
          <a:lstStyle>
            <a:lvl1pPr marL="0" indent="0" algn="ctr">
              <a:buNone/>
              <a:defRPr lang="es-ES">
                <a:solidFill>
                  <a:schemeClr val="accent1"/>
                </a:solidFill>
              </a:defRPr>
            </a:lvl1pPr>
          </a:lstStyle>
          <a:p>
            <a:pPr rtl="0"/>
            <a:r>
              <a:rPr lang="es-ES"/>
              <a:t>Haga clic en el icono para agregar una imagen</a:t>
            </a:r>
            <a:endParaRPr lang="es-ES" dirty="0"/>
          </a:p>
        </p:txBody>
      </p:sp>
      <p:sp>
        <p:nvSpPr>
          <p:cNvPr id="2" name="Título 1"/>
          <p:cNvSpPr>
            <a:spLocks noGrp="1"/>
          </p:cNvSpPr>
          <p:nvPr>
            <p:ph type="ctrTitle"/>
          </p:nvPr>
        </p:nvSpPr>
        <p:spPr>
          <a:xfrm>
            <a:off x="1143000" y="3236976"/>
            <a:ext cx="6867144" cy="2386584"/>
          </a:xfrm>
        </p:spPr>
        <p:txBody>
          <a:bodyPr rtlCol="0" anchor="b">
            <a:noAutofit/>
          </a:bodyPr>
          <a:lstStyle>
            <a:lvl1pPr algn="l">
              <a:defRPr lang="es-ES" sz="6600">
                <a:solidFill>
                  <a:schemeClr val="accent1"/>
                </a:solidFill>
              </a:defRPr>
            </a:lvl1pPr>
          </a:lstStyle>
          <a:p>
            <a:pPr rtl="0"/>
            <a:r>
              <a:rPr lang="es-ES"/>
              <a:t>Haga clic para modificar el estilo de título del patrón</a:t>
            </a:r>
            <a:endParaRPr lang="es-ES"/>
          </a:p>
        </p:txBody>
      </p:sp>
      <p:sp>
        <p:nvSpPr>
          <p:cNvPr id="3" name="Subtítulo 2"/>
          <p:cNvSpPr>
            <a:spLocks noGrp="1"/>
          </p:cNvSpPr>
          <p:nvPr>
            <p:ph type="subTitle" idx="1" hasCustomPrompt="1"/>
          </p:nvPr>
        </p:nvSpPr>
        <p:spPr>
          <a:xfrm>
            <a:off x="6327648" y="5971032"/>
            <a:ext cx="3776472" cy="530352"/>
          </a:xfrm>
        </p:spPr>
        <p:txBody>
          <a:bodyPr rtlCol="0">
            <a:noAutofit/>
          </a:bodyPr>
          <a:lstStyle>
            <a:lvl1pPr marL="0" indent="0" algn="ctr">
              <a:buNone/>
              <a:defRPr lang="es-ES" sz="2000">
                <a:solidFill>
                  <a:schemeClr val="accent1"/>
                </a:solidFill>
                <a:latin typeface="Gill Sans Nova Light" panose="020B0302020104020203" pitchFamily="34" charset="0"/>
              </a:defRPr>
            </a:lvl1pPr>
            <a:lvl2pPr marL="457200" indent="0" algn="ctr">
              <a:buNone/>
              <a:defRPr lang="es-ES" sz="2000"/>
            </a:lvl2pPr>
            <a:lvl3pPr marL="914400" indent="0" algn="ctr">
              <a:buNone/>
              <a:defRPr lang="es-ES" sz="1800"/>
            </a:lvl3pPr>
            <a:lvl4pPr marL="1371600" indent="0" algn="ctr">
              <a:buNone/>
              <a:defRPr lang="es-ES" sz="1600"/>
            </a:lvl4pPr>
            <a:lvl5pPr marL="1828800" indent="0" algn="ctr">
              <a:buNone/>
              <a:defRPr lang="es-ES" sz="1600"/>
            </a:lvl5pPr>
            <a:lvl6pPr marL="2286000" indent="0" algn="ctr">
              <a:buNone/>
              <a:defRPr lang="es-ES" sz="1600"/>
            </a:lvl6pPr>
            <a:lvl7pPr marL="2743200" indent="0" algn="ctr">
              <a:buNone/>
              <a:defRPr lang="es-ES" sz="1600"/>
            </a:lvl7pPr>
            <a:lvl8pPr marL="3200400" indent="0" algn="ctr">
              <a:buNone/>
              <a:defRPr lang="es-ES" sz="1600"/>
            </a:lvl8pPr>
            <a:lvl9pPr marL="3657600" indent="0" algn="ctr">
              <a:buNone/>
              <a:defRPr lang="es-ES" sz="1600"/>
            </a:lvl9pPr>
          </a:lstStyle>
          <a:p>
            <a:pPr rtl="0"/>
            <a:r>
              <a:rPr lang="es-ES"/>
              <a:t>Haga clic para modificar el estilo de subtítulo del patrón</a:t>
            </a:r>
            <a:endParaRPr lang="es-ES"/>
          </a:p>
        </p:txBody>
      </p:sp>
      <p:cxnSp>
        <p:nvCxnSpPr>
          <p:cNvPr id="8" name="Conector recto 7"/>
          <p:cNvCxnSpPr/>
          <p:nvPr userDrawn="1"/>
        </p:nvCxnSpPr>
        <p:spPr>
          <a:xfrm flipV="1">
            <a:off x="398367" y="0"/>
            <a:ext cx="0" cy="68580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userDrawn="1"/>
        </p:nvCxnSpPr>
        <p:spPr>
          <a:xfrm flipV="1">
            <a:off x="11793633" y="0"/>
            <a:ext cx="0" cy="68580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userDrawn="1"/>
        </p:nvCxnSpPr>
        <p:spPr>
          <a:xfrm>
            <a:off x="398366" y="3226467"/>
            <a:ext cx="11395267" cy="443"/>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userDrawn="1"/>
        </p:nvCxnSpPr>
        <p:spPr>
          <a:xfrm>
            <a:off x="-11430" y="6165891"/>
            <a:ext cx="6339792"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userDrawn="1"/>
        </p:nvCxnSpPr>
        <p:spPr>
          <a:xfrm>
            <a:off x="10103564" y="6165891"/>
            <a:ext cx="2088436"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scala de tiempo">
    <p:bg>
      <p:bgPr>
        <a:solidFill>
          <a:schemeClr val="tx2"/>
        </a:solidFill>
        <a:effectLst/>
      </p:bgPr>
    </p:bg>
    <p:spTree>
      <p:nvGrpSpPr>
        <p:cNvPr id="1" name=""/>
        <p:cNvGrpSpPr/>
        <p:nvPr/>
      </p:nvGrpSpPr>
      <p:grpSpPr>
        <a:xfrm>
          <a:off x="0" y="0"/>
          <a:ext cx="0" cy="0"/>
          <a:chOff x="0" y="0"/>
          <a:chExt cx="0" cy="0"/>
        </a:xfrm>
      </p:grpSpPr>
      <p:cxnSp>
        <p:nvCxnSpPr>
          <p:cNvPr id="7" name="Conector recto 6"/>
          <p:cNvCxnSpPr/>
          <p:nvPr userDrawn="1"/>
        </p:nvCxnSpPr>
        <p:spPr>
          <a:xfrm>
            <a:off x="1565155" y="1983947"/>
            <a:ext cx="10626845"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640080" y="73152"/>
            <a:ext cx="3227832" cy="969264"/>
          </a:xfrm>
        </p:spPr>
        <p:txBody>
          <a:bodyPr rtlCol="0"/>
          <a:lstStyle>
            <a:lvl1pPr>
              <a:defRPr lang="es-ES" sz="3200">
                <a:solidFill>
                  <a:schemeClr val="accent1"/>
                </a:solidFill>
              </a:defRPr>
            </a:lvl1pPr>
          </a:lstStyle>
          <a:p>
            <a:pPr rtl="0"/>
            <a:r>
              <a:rPr lang="es-ES"/>
              <a:t>Haga clic para modificar el estilo de título del patrón</a:t>
            </a:r>
            <a:endParaRPr lang="es-ES" dirty="0"/>
          </a:p>
        </p:txBody>
      </p:sp>
      <p:sp>
        <p:nvSpPr>
          <p:cNvPr id="32" name="Marcador de posición de imagen 31"/>
          <p:cNvSpPr>
            <a:spLocks noGrp="1"/>
          </p:cNvSpPr>
          <p:nvPr>
            <p:ph type="pic" sz="quarter" idx="22"/>
          </p:nvPr>
        </p:nvSpPr>
        <p:spPr>
          <a:xfrm>
            <a:off x="594360" y="1481328"/>
            <a:ext cx="969264" cy="969264"/>
          </a:xfrm>
          <a:solidFill>
            <a:schemeClr val="tx2">
              <a:lumMod val="60000"/>
              <a:lumOff val="40000"/>
            </a:schemeClr>
          </a:solidFill>
          <a:ln w="15875">
            <a:solidFill>
              <a:schemeClr val="accent1"/>
            </a:solidFill>
          </a:ln>
        </p:spPr>
        <p:txBody>
          <a:bodyPr rtlCol="0" anchor="ctr"/>
          <a:lstStyle>
            <a:lvl1pPr marL="0" indent="0" algn="ctr">
              <a:buNone/>
              <a:defRPr lang="es-ES" sz="1200"/>
            </a:lvl1pPr>
          </a:lstStyle>
          <a:p>
            <a:pPr rtl="0"/>
            <a:r>
              <a:rPr lang="es-ES"/>
              <a:t>Haga clic en el icono para agregar una imagen</a:t>
            </a:r>
            <a:endParaRPr lang="es-ES" dirty="0"/>
          </a:p>
        </p:txBody>
      </p:sp>
      <p:sp>
        <p:nvSpPr>
          <p:cNvPr id="19" name="Marcador de texto 2"/>
          <p:cNvSpPr>
            <a:spLocks noGrp="1"/>
          </p:cNvSpPr>
          <p:nvPr>
            <p:ph type="body" idx="1" hasCustomPrompt="1"/>
          </p:nvPr>
        </p:nvSpPr>
        <p:spPr>
          <a:xfrm>
            <a:off x="512064" y="2743200"/>
            <a:ext cx="1389888" cy="466344"/>
          </a:xfrm>
        </p:spPr>
        <p:txBody>
          <a:bodyPr rtlCol="0" anchor="ctr"/>
          <a:lstStyle>
            <a:lvl1pPr marL="0" indent="0">
              <a:lnSpc>
                <a:spcPct val="100000"/>
              </a:lnSpc>
              <a:spcBef>
                <a:spcPts val="0"/>
              </a:spcBef>
              <a:buNone/>
              <a:defRPr lang="es-ES" sz="2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24" name="Marcador de texto 2"/>
          <p:cNvSpPr>
            <a:spLocks noGrp="1"/>
          </p:cNvSpPr>
          <p:nvPr>
            <p:ph type="body" idx="17" hasCustomPrompt="1"/>
          </p:nvPr>
        </p:nvSpPr>
        <p:spPr>
          <a:xfrm>
            <a:off x="512064" y="3218688"/>
            <a:ext cx="1801368" cy="1481328"/>
          </a:xfrm>
        </p:spPr>
        <p:txBody>
          <a:bodyPr rtlCol="0" anchor="t"/>
          <a:lstStyle>
            <a:lvl1pPr marL="0" indent="0">
              <a:lnSpc>
                <a:spcPct val="100000"/>
              </a:lnSpc>
              <a:spcBef>
                <a:spcPts val="0"/>
              </a:spcBef>
              <a:buNone/>
              <a:defRPr lang="es-ES" sz="18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33" name="Marcador de posición de imagen 31"/>
          <p:cNvSpPr>
            <a:spLocks noGrp="1"/>
          </p:cNvSpPr>
          <p:nvPr>
            <p:ph type="pic" sz="quarter" idx="23"/>
          </p:nvPr>
        </p:nvSpPr>
        <p:spPr>
          <a:xfrm>
            <a:off x="3017520" y="1481328"/>
            <a:ext cx="969264" cy="969264"/>
          </a:xfrm>
          <a:solidFill>
            <a:schemeClr val="tx2">
              <a:lumMod val="60000"/>
              <a:lumOff val="40000"/>
            </a:schemeClr>
          </a:solidFill>
          <a:ln w="15875">
            <a:solidFill>
              <a:schemeClr val="accent1"/>
            </a:solidFill>
          </a:ln>
        </p:spPr>
        <p:txBody>
          <a:bodyPr rtlCol="0" anchor="ctr"/>
          <a:lstStyle>
            <a:lvl1pPr marL="0" indent="0" algn="ctr">
              <a:buNone/>
              <a:defRPr lang="es-ES" sz="1200"/>
            </a:lvl1pPr>
          </a:lstStyle>
          <a:p>
            <a:pPr rtl="0"/>
            <a:r>
              <a:rPr lang="es-ES"/>
              <a:t>Haga clic en el icono para agregar una imagen</a:t>
            </a:r>
            <a:endParaRPr lang="es-ES" dirty="0"/>
          </a:p>
        </p:txBody>
      </p:sp>
      <p:sp>
        <p:nvSpPr>
          <p:cNvPr id="21" name="Marcador de texto 2"/>
          <p:cNvSpPr>
            <a:spLocks noGrp="1"/>
          </p:cNvSpPr>
          <p:nvPr>
            <p:ph type="body" idx="14" hasCustomPrompt="1"/>
          </p:nvPr>
        </p:nvSpPr>
        <p:spPr>
          <a:xfrm>
            <a:off x="2916936" y="2743200"/>
            <a:ext cx="1389888" cy="466344"/>
          </a:xfrm>
        </p:spPr>
        <p:txBody>
          <a:bodyPr rtlCol="0" anchor="ctr"/>
          <a:lstStyle>
            <a:lvl1pPr marL="0" indent="0">
              <a:lnSpc>
                <a:spcPct val="100000"/>
              </a:lnSpc>
              <a:spcBef>
                <a:spcPts val="0"/>
              </a:spcBef>
              <a:buNone/>
              <a:defRPr lang="es-ES" sz="2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26" name="Marcador de texto 2"/>
          <p:cNvSpPr>
            <a:spLocks noGrp="1"/>
          </p:cNvSpPr>
          <p:nvPr>
            <p:ph type="body" idx="19" hasCustomPrompt="1"/>
          </p:nvPr>
        </p:nvSpPr>
        <p:spPr>
          <a:xfrm>
            <a:off x="2916936" y="3218688"/>
            <a:ext cx="1801368" cy="1481328"/>
          </a:xfrm>
        </p:spPr>
        <p:txBody>
          <a:bodyPr rtlCol="0" anchor="t"/>
          <a:lstStyle>
            <a:lvl1pPr marL="0" indent="0">
              <a:lnSpc>
                <a:spcPct val="100000"/>
              </a:lnSpc>
              <a:spcBef>
                <a:spcPts val="0"/>
              </a:spcBef>
              <a:buNone/>
              <a:defRPr lang="es-ES" sz="18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34" name="Marcador de posición de imagen 31"/>
          <p:cNvSpPr>
            <a:spLocks noGrp="1"/>
          </p:cNvSpPr>
          <p:nvPr>
            <p:ph type="pic" sz="quarter" idx="24"/>
          </p:nvPr>
        </p:nvSpPr>
        <p:spPr>
          <a:xfrm>
            <a:off x="5440680" y="1481328"/>
            <a:ext cx="969264" cy="969264"/>
          </a:xfrm>
          <a:solidFill>
            <a:schemeClr val="tx2">
              <a:lumMod val="60000"/>
              <a:lumOff val="40000"/>
            </a:schemeClr>
          </a:solidFill>
          <a:ln w="15875">
            <a:solidFill>
              <a:schemeClr val="accent1"/>
            </a:solidFill>
          </a:ln>
        </p:spPr>
        <p:txBody>
          <a:bodyPr rtlCol="0" anchor="ctr"/>
          <a:lstStyle>
            <a:lvl1pPr marL="0" indent="0" algn="ctr">
              <a:buNone/>
              <a:defRPr lang="es-ES" sz="1200"/>
            </a:lvl1pPr>
          </a:lstStyle>
          <a:p>
            <a:pPr rtl="0"/>
            <a:r>
              <a:rPr lang="es-ES"/>
              <a:t>Haga clic en el icono para agregar una imagen</a:t>
            </a:r>
            <a:endParaRPr lang="es-ES" dirty="0"/>
          </a:p>
        </p:txBody>
      </p:sp>
      <p:sp>
        <p:nvSpPr>
          <p:cNvPr id="22" name="Marcador de texto 2"/>
          <p:cNvSpPr>
            <a:spLocks noGrp="1"/>
          </p:cNvSpPr>
          <p:nvPr>
            <p:ph type="body" idx="15" hasCustomPrompt="1"/>
          </p:nvPr>
        </p:nvSpPr>
        <p:spPr>
          <a:xfrm>
            <a:off x="5358384" y="2743200"/>
            <a:ext cx="1389888" cy="466344"/>
          </a:xfrm>
        </p:spPr>
        <p:txBody>
          <a:bodyPr rtlCol="0" anchor="ctr"/>
          <a:lstStyle>
            <a:lvl1pPr marL="0" indent="0">
              <a:lnSpc>
                <a:spcPct val="100000"/>
              </a:lnSpc>
              <a:spcBef>
                <a:spcPts val="0"/>
              </a:spcBef>
              <a:buNone/>
              <a:defRPr lang="es-ES" sz="2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27" name="Marcador de texto 2"/>
          <p:cNvSpPr>
            <a:spLocks noGrp="1"/>
          </p:cNvSpPr>
          <p:nvPr>
            <p:ph type="body" idx="20" hasCustomPrompt="1"/>
          </p:nvPr>
        </p:nvSpPr>
        <p:spPr>
          <a:xfrm>
            <a:off x="5358384" y="3218688"/>
            <a:ext cx="1801368" cy="1481328"/>
          </a:xfrm>
        </p:spPr>
        <p:txBody>
          <a:bodyPr rtlCol="0" anchor="t"/>
          <a:lstStyle>
            <a:lvl1pPr marL="0" indent="0">
              <a:lnSpc>
                <a:spcPct val="100000"/>
              </a:lnSpc>
              <a:spcBef>
                <a:spcPts val="0"/>
              </a:spcBef>
              <a:buNone/>
              <a:defRPr lang="es-ES" sz="18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35" name="Marcador de posición de imagen 31"/>
          <p:cNvSpPr>
            <a:spLocks noGrp="1"/>
          </p:cNvSpPr>
          <p:nvPr>
            <p:ph type="pic" sz="quarter" idx="25"/>
          </p:nvPr>
        </p:nvSpPr>
        <p:spPr>
          <a:xfrm>
            <a:off x="7744968" y="1481328"/>
            <a:ext cx="969264" cy="969264"/>
          </a:xfrm>
          <a:solidFill>
            <a:schemeClr val="tx2">
              <a:lumMod val="60000"/>
              <a:lumOff val="40000"/>
            </a:schemeClr>
          </a:solidFill>
          <a:ln w="15875">
            <a:solidFill>
              <a:schemeClr val="accent1"/>
            </a:solidFill>
          </a:ln>
        </p:spPr>
        <p:txBody>
          <a:bodyPr rtlCol="0" anchor="ctr"/>
          <a:lstStyle>
            <a:lvl1pPr marL="0" indent="0" algn="ctr">
              <a:buNone/>
              <a:defRPr lang="es-ES" sz="1200"/>
            </a:lvl1pPr>
          </a:lstStyle>
          <a:p>
            <a:pPr rtl="0"/>
            <a:r>
              <a:rPr lang="es-ES"/>
              <a:t>Haga clic en el icono para agregar una imagen</a:t>
            </a:r>
            <a:endParaRPr lang="es-ES" dirty="0"/>
          </a:p>
        </p:txBody>
      </p:sp>
      <p:sp>
        <p:nvSpPr>
          <p:cNvPr id="23" name="Marcador de texto 2"/>
          <p:cNvSpPr>
            <a:spLocks noGrp="1"/>
          </p:cNvSpPr>
          <p:nvPr>
            <p:ph type="body" idx="16" hasCustomPrompt="1"/>
          </p:nvPr>
        </p:nvSpPr>
        <p:spPr>
          <a:xfrm>
            <a:off x="7644384" y="2743200"/>
            <a:ext cx="1389888" cy="466344"/>
          </a:xfrm>
        </p:spPr>
        <p:txBody>
          <a:bodyPr rtlCol="0" anchor="ctr"/>
          <a:lstStyle>
            <a:lvl1pPr marL="0" indent="0">
              <a:lnSpc>
                <a:spcPct val="100000"/>
              </a:lnSpc>
              <a:spcBef>
                <a:spcPts val="0"/>
              </a:spcBef>
              <a:buNone/>
              <a:defRPr lang="es-ES" sz="2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28" name="Marcador de texto 2"/>
          <p:cNvSpPr>
            <a:spLocks noGrp="1"/>
          </p:cNvSpPr>
          <p:nvPr>
            <p:ph type="body" idx="21" hasCustomPrompt="1"/>
          </p:nvPr>
        </p:nvSpPr>
        <p:spPr>
          <a:xfrm>
            <a:off x="7644384" y="3218688"/>
            <a:ext cx="1801368" cy="1481328"/>
          </a:xfrm>
        </p:spPr>
        <p:txBody>
          <a:bodyPr rtlCol="0" anchor="t"/>
          <a:lstStyle>
            <a:lvl1pPr marL="0" indent="0">
              <a:lnSpc>
                <a:spcPct val="100000"/>
              </a:lnSpc>
              <a:spcBef>
                <a:spcPts val="0"/>
              </a:spcBef>
              <a:buNone/>
              <a:defRPr lang="es-ES" sz="18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36" name="Marcador de posición de imagen 31"/>
          <p:cNvSpPr>
            <a:spLocks noGrp="1"/>
          </p:cNvSpPr>
          <p:nvPr>
            <p:ph type="pic" sz="quarter" idx="26"/>
          </p:nvPr>
        </p:nvSpPr>
        <p:spPr>
          <a:xfrm>
            <a:off x="10204704" y="1481328"/>
            <a:ext cx="969264" cy="969264"/>
          </a:xfrm>
          <a:solidFill>
            <a:schemeClr val="tx2">
              <a:lumMod val="60000"/>
              <a:lumOff val="40000"/>
            </a:schemeClr>
          </a:solidFill>
          <a:ln w="15875">
            <a:solidFill>
              <a:schemeClr val="accent1"/>
            </a:solidFill>
          </a:ln>
        </p:spPr>
        <p:txBody>
          <a:bodyPr rtlCol="0" anchor="ctr"/>
          <a:lstStyle>
            <a:lvl1pPr marL="0" indent="0" algn="ctr">
              <a:buNone/>
              <a:defRPr lang="es-ES" sz="1200"/>
            </a:lvl1pPr>
          </a:lstStyle>
          <a:p>
            <a:pPr rtl="0"/>
            <a:r>
              <a:rPr lang="es-ES"/>
              <a:t>Haga clic en el icono para agregar una imagen</a:t>
            </a:r>
            <a:endParaRPr lang="es-ES" dirty="0"/>
          </a:p>
        </p:txBody>
      </p:sp>
      <p:sp>
        <p:nvSpPr>
          <p:cNvPr id="20" name="Marcador de texto 4"/>
          <p:cNvSpPr>
            <a:spLocks noGrp="1"/>
          </p:cNvSpPr>
          <p:nvPr>
            <p:ph type="body" sz="quarter" idx="3" hasCustomPrompt="1"/>
          </p:nvPr>
        </p:nvSpPr>
        <p:spPr>
          <a:xfrm>
            <a:off x="10113264" y="2743200"/>
            <a:ext cx="1389888" cy="466344"/>
          </a:xfrm>
        </p:spPr>
        <p:txBody>
          <a:bodyPr rtlCol="0" anchor="ctr"/>
          <a:lstStyle>
            <a:lvl1pPr marL="0" indent="0">
              <a:lnSpc>
                <a:spcPct val="100000"/>
              </a:lnSpc>
              <a:spcBef>
                <a:spcPts val="0"/>
              </a:spcBef>
              <a:buNone/>
              <a:defRPr lang="es-ES" sz="2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25" name="Marcador de texto 4"/>
          <p:cNvSpPr>
            <a:spLocks noGrp="1"/>
          </p:cNvSpPr>
          <p:nvPr>
            <p:ph type="body" sz="quarter" idx="18" hasCustomPrompt="1"/>
          </p:nvPr>
        </p:nvSpPr>
        <p:spPr>
          <a:xfrm>
            <a:off x="10113264" y="3218688"/>
            <a:ext cx="1801368" cy="1481328"/>
          </a:xfrm>
        </p:spPr>
        <p:txBody>
          <a:bodyPr rtlCol="0" anchor="t"/>
          <a:lstStyle>
            <a:lvl1pPr marL="0" indent="0">
              <a:lnSpc>
                <a:spcPct val="100000"/>
              </a:lnSpc>
              <a:spcBef>
                <a:spcPts val="0"/>
              </a:spcBef>
              <a:buNone/>
              <a:defRPr lang="es-ES" sz="18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6" name="Marcador de número de diapositiva 5"/>
          <p:cNvSpPr>
            <a:spLocks noGrp="1"/>
          </p:cNvSpPr>
          <p:nvPr>
            <p:ph type="sldNum" sz="quarter" idx="12"/>
          </p:nvPr>
        </p:nvSpPr>
        <p:spPr>
          <a:xfrm>
            <a:off x="616640" y="6517634"/>
            <a:ext cx="950258" cy="274320"/>
          </a:xfrm>
          <a:prstGeom prst="rect">
            <a:avLst/>
          </a:prstGeom>
        </p:spPr>
        <p:txBody>
          <a:bodyPr rtlCol="0"/>
          <a:lstStyle>
            <a:lvl1pPr>
              <a:defRPr lang="es-ES">
                <a:solidFill>
                  <a:schemeClr val="accent1"/>
                </a:solidFill>
              </a:defRPr>
            </a:lvl1pPr>
          </a:lstStyle>
          <a:p>
            <a:pPr rtl="0"/>
            <a:fld id="{84D792B7-0397-C047-AE12-1A03F7E3DC83}" type="slidenum">
              <a:rPr lang="es-ES" smtClean="0"/>
            </a:fld>
            <a:endParaRPr lang="es-ES" dirty="0"/>
          </a:p>
        </p:txBody>
      </p:sp>
      <p:sp>
        <p:nvSpPr>
          <p:cNvPr id="5" name="Marcador de pie de página 4"/>
          <p:cNvSpPr>
            <a:spLocks noGrp="1"/>
          </p:cNvSpPr>
          <p:nvPr>
            <p:ph type="ftr" sz="quarter" idx="11"/>
          </p:nvPr>
        </p:nvSpPr>
        <p:spPr>
          <a:xfrm>
            <a:off x="4808250" y="6517634"/>
            <a:ext cx="2572870" cy="274320"/>
          </a:xfrm>
          <a:prstGeom prst="rect">
            <a:avLst/>
          </a:prstGeom>
        </p:spPr>
        <p:txBody>
          <a:bodyPr rtlCol="0"/>
          <a:lstStyle>
            <a:lvl1pPr>
              <a:defRPr lang="es-ES">
                <a:solidFill>
                  <a:schemeClr val="accent1"/>
                </a:solidFill>
              </a:defRPr>
            </a:lvl1pPr>
          </a:lstStyle>
          <a:p>
            <a:pPr rtl="0"/>
            <a:r>
              <a:rPr lang="es-ES"/>
              <a:t>título de la presentación</a:t>
            </a:r>
            <a:endParaRPr lang="es-ES" dirty="0"/>
          </a:p>
        </p:txBody>
      </p:sp>
      <p:sp>
        <p:nvSpPr>
          <p:cNvPr id="4" name="Marcador de fecha 3"/>
          <p:cNvSpPr>
            <a:spLocks noGrp="1"/>
          </p:cNvSpPr>
          <p:nvPr>
            <p:ph type="dt" sz="half" idx="10"/>
          </p:nvPr>
        </p:nvSpPr>
        <p:spPr/>
        <p:txBody>
          <a:bodyPr rtlCol="0"/>
          <a:lstStyle>
            <a:lvl1pPr>
              <a:defRPr lang="es-ES">
                <a:solidFill>
                  <a:schemeClr val="accent1"/>
                </a:solidFill>
              </a:defRPr>
            </a:lvl1pPr>
          </a:lstStyle>
          <a:p>
            <a:pPr rtl="0"/>
            <a:r>
              <a:rPr lang="es-ES"/>
              <a:t>20XX</a:t>
            </a:r>
            <a:endParaRPr lang="es-ES" dirty="0"/>
          </a:p>
        </p:txBody>
      </p:sp>
      <p:cxnSp>
        <p:nvCxnSpPr>
          <p:cNvPr id="8" name="Conector recto 7"/>
          <p:cNvCxnSpPr/>
          <p:nvPr userDrawn="1"/>
        </p:nvCxnSpPr>
        <p:spPr>
          <a:xfrm>
            <a:off x="5701004" y="522548"/>
            <a:ext cx="6490996"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userDrawn="1"/>
        </p:nvCxnSpPr>
        <p:spPr>
          <a:xfrm>
            <a:off x="0" y="5757057"/>
            <a:ext cx="8504858"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userDrawn="1"/>
        </p:nvCxnSpPr>
        <p:spPr>
          <a:xfrm>
            <a:off x="0" y="6439485"/>
            <a:ext cx="12192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Marcador de texto 16"/>
          <p:cNvSpPr>
            <a:spLocks noGrp="1"/>
          </p:cNvSpPr>
          <p:nvPr>
            <p:ph type="body" sz="quarter" idx="13" hasCustomPrompt="1"/>
          </p:nvPr>
        </p:nvSpPr>
        <p:spPr>
          <a:xfrm>
            <a:off x="8836655" y="5143104"/>
            <a:ext cx="3355345" cy="1252728"/>
          </a:xfrm>
        </p:spPr>
        <p:txBody>
          <a:bodyPr rtlCol="0" anchor="ctr"/>
          <a:lstStyle>
            <a:lvl1pPr marL="0" indent="0">
              <a:buNone/>
              <a:defRPr lang="es-ES" sz="4000">
                <a:solidFill>
                  <a:schemeClr val="accent1"/>
                </a:solidFill>
                <a:latin typeface="+mj-lt"/>
              </a:defRPr>
            </a:lvl1pPr>
          </a:lstStyle>
          <a:p>
            <a:pPr lvl="0" rtl="0"/>
            <a:r>
              <a:rPr lang="es-ES"/>
              <a:t>Haga clic para modificar los estilos de texto del patrón</a:t>
            </a:r>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ación">
    <p:bg>
      <p:bgPr>
        <a:solidFill>
          <a:schemeClr val="accent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466344" y="36576"/>
            <a:ext cx="5294376" cy="969264"/>
          </a:xfrm>
        </p:spPr>
        <p:txBody>
          <a:bodyPr rtlCol="0"/>
          <a:lstStyle>
            <a:lvl1pPr>
              <a:lnSpc>
                <a:spcPct val="100000"/>
              </a:lnSpc>
              <a:defRPr lang="es-ES">
                <a:solidFill>
                  <a:schemeClr val="accent1"/>
                </a:solidFill>
              </a:defRPr>
            </a:lvl1pPr>
          </a:lstStyle>
          <a:p>
            <a:pPr rtl="0"/>
            <a:r>
              <a:rPr lang="es-ES"/>
              <a:t>Haga clic para modificar el estilo de título del patrón</a:t>
            </a:r>
            <a:endParaRPr lang="es-ES" dirty="0"/>
          </a:p>
        </p:txBody>
      </p:sp>
      <p:sp>
        <p:nvSpPr>
          <p:cNvPr id="22" name="Marcador de posición de imagen 20"/>
          <p:cNvSpPr>
            <a:spLocks noGrp="1"/>
          </p:cNvSpPr>
          <p:nvPr>
            <p:ph type="pic" sz="quarter" idx="13"/>
          </p:nvPr>
        </p:nvSpPr>
        <p:spPr>
          <a:xfrm>
            <a:off x="444501" y="1592221"/>
            <a:ext cx="5207000" cy="4292599"/>
          </a:xfrm>
          <a:ln w="15875">
            <a:solidFill>
              <a:schemeClr val="accent1"/>
            </a:solidFill>
          </a:ln>
        </p:spPr>
        <p:txBody>
          <a:bodyPr rtlCol="0" anchor="ctr"/>
          <a:lstStyle>
            <a:lvl1pPr marL="0" indent="0" algn="ctr">
              <a:buFontTx/>
              <a:buNone/>
              <a:defRPr lang="es-ES">
                <a:solidFill>
                  <a:schemeClr val="accent1"/>
                </a:solidFill>
              </a:defRPr>
            </a:lvl1pPr>
          </a:lstStyle>
          <a:p>
            <a:pPr rtl="0"/>
            <a:r>
              <a:rPr lang="es-ES"/>
              <a:t>Haga clic en el icono para agregar una imagen</a:t>
            </a:r>
            <a:endParaRPr lang="es-ES" dirty="0"/>
          </a:p>
        </p:txBody>
      </p:sp>
      <p:sp>
        <p:nvSpPr>
          <p:cNvPr id="3" name="Marcador de texto 2"/>
          <p:cNvSpPr>
            <a:spLocks noGrp="1"/>
          </p:cNvSpPr>
          <p:nvPr>
            <p:ph type="body" idx="1" hasCustomPrompt="1"/>
          </p:nvPr>
        </p:nvSpPr>
        <p:spPr>
          <a:xfrm>
            <a:off x="6565392" y="740664"/>
            <a:ext cx="5157787" cy="466344"/>
          </a:xfrm>
        </p:spPr>
        <p:txBody>
          <a:bodyPr rtlCol="0" anchor="ctr"/>
          <a:lstStyle>
            <a:lvl1pPr marL="0" indent="0">
              <a:buNone/>
              <a:defRPr lang="es-ES" sz="2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4" name="Marcador de contenido 3"/>
          <p:cNvSpPr>
            <a:spLocks noGrp="1"/>
          </p:cNvSpPr>
          <p:nvPr>
            <p:ph sz="half" idx="2" hasCustomPrompt="1"/>
          </p:nvPr>
        </p:nvSpPr>
        <p:spPr>
          <a:xfrm>
            <a:off x="6565392" y="1417320"/>
            <a:ext cx="5157787" cy="2029968"/>
          </a:xfrm>
        </p:spPr>
        <p:txBody>
          <a:bodyPr rtlCol="0"/>
          <a:lstStyle>
            <a:lvl1pPr>
              <a:lnSpc>
                <a:spcPct val="100000"/>
              </a:lnSpc>
              <a:spcBef>
                <a:spcPts val="1800"/>
              </a:spcBef>
              <a:defRPr lang="es-ES" sz="1800">
                <a:solidFill>
                  <a:schemeClr val="accent1"/>
                </a:solidFill>
              </a:defRPr>
            </a:lvl1pPr>
            <a:lvl2pPr>
              <a:lnSpc>
                <a:spcPct val="100000"/>
              </a:lnSpc>
              <a:spcBef>
                <a:spcPts val="600"/>
              </a:spcBef>
              <a:defRPr lang="es-ES" sz="1600">
                <a:solidFill>
                  <a:schemeClr val="accent1"/>
                </a:solidFill>
              </a:defRPr>
            </a:lvl2pPr>
            <a:lvl3pPr>
              <a:lnSpc>
                <a:spcPct val="100000"/>
              </a:lnSpc>
              <a:spcBef>
                <a:spcPts val="600"/>
              </a:spcBef>
              <a:defRPr lang="es-ES" sz="1400">
                <a:solidFill>
                  <a:schemeClr val="accent1"/>
                </a:solidFill>
              </a:defRPr>
            </a:lvl3pPr>
            <a:lvl4pPr>
              <a:lnSpc>
                <a:spcPct val="100000"/>
              </a:lnSpc>
              <a:spcBef>
                <a:spcPts val="600"/>
              </a:spcBef>
              <a:defRPr lang="es-ES" sz="1200">
                <a:solidFill>
                  <a:schemeClr val="accent1"/>
                </a:solidFill>
              </a:defRPr>
            </a:lvl4pPr>
            <a:lvl5pPr>
              <a:lnSpc>
                <a:spcPct val="100000"/>
              </a:lnSpc>
              <a:spcBef>
                <a:spcPts val="600"/>
              </a:spcBef>
              <a:defRPr lang="es-ES" sz="1200">
                <a:solidFill>
                  <a:schemeClr val="accent1"/>
                </a:solidFill>
              </a:defRPr>
            </a:lvl5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
        <p:nvSpPr>
          <p:cNvPr id="5" name="Marcador de texto 4"/>
          <p:cNvSpPr>
            <a:spLocks noGrp="1"/>
          </p:cNvSpPr>
          <p:nvPr>
            <p:ph type="body" sz="quarter" idx="3" hasCustomPrompt="1"/>
          </p:nvPr>
        </p:nvSpPr>
        <p:spPr>
          <a:xfrm>
            <a:off x="6565392" y="3941064"/>
            <a:ext cx="5183188" cy="466344"/>
          </a:xfrm>
        </p:spPr>
        <p:txBody>
          <a:bodyPr rtlCol="0" anchor="ctr"/>
          <a:lstStyle>
            <a:lvl1pPr marL="0" indent="0">
              <a:buNone/>
              <a:defRPr lang="es-ES" sz="2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6" name="Marcador de contenido 5"/>
          <p:cNvSpPr>
            <a:spLocks noGrp="1"/>
          </p:cNvSpPr>
          <p:nvPr>
            <p:ph sz="quarter" idx="4" hasCustomPrompt="1"/>
          </p:nvPr>
        </p:nvSpPr>
        <p:spPr>
          <a:xfrm>
            <a:off x="6565392" y="4485555"/>
            <a:ext cx="5183188" cy="1197864"/>
          </a:xfrm>
        </p:spPr>
        <p:txBody>
          <a:bodyPr rtlCol="0"/>
          <a:lstStyle>
            <a:lvl1pPr>
              <a:lnSpc>
                <a:spcPct val="100000"/>
              </a:lnSpc>
              <a:spcBef>
                <a:spcPts val="1800"/>
              </a:spcBef>
              <a:defRPr lang="es-ES" sz="1800">
                <a:solidFill>
                  <a:schemeClr val="accent1"/>
                </a:solidFill>
              </a:defRPr>
            </a:lvl1pPr>
            <a:lvl2pPr>
              <a:lnSpc>
                <a:spcPct val="100000"/>
              </a:lnSpc>
              <a:spcBef>
                <a:spcPts val="600"/>
              </a:spcBef>
              <a:defRPr lang="es-ES" sz="1600">
                <a:solidFill>
                  <a:schemeClr val="accent1"/>
                </a:solidFill>
              </a:defRPr>
            </a:lvl2pPr>
            <a:lvl3pPr>
              <a:lnSpc>
                <a:spcPct val="100000"/>
              </a:lnSpc>
              <a:spcBef>
                <a:spcPts val="600"/>
              </a:spcBef>
              <a:defRPr lang="es-ES" sz="1400">
                <a:solidFill>
                  <a:schemeClr val="accent1"/>
                </a:solidFill>
              </a:defRPr>
            </a:lvl3pPr>
            <a:lvl4pPr>
              <a:lnSpc>
                <a:spcPct val="100000"/>
              </a:lnSpc>
              <a:spcBef>
                <a:spcPts val="600"/>
              </a:spcBef>
              <a:defRPr lang="es-ES" sz="1200">
                <a:solidFill>
                  <a:schemeClr val="accent1"/>
                </a:solidFill>
              </a:defRPr>
            </a:lvl4pPr>
            <a:lvl5pPr>
              <a:lnSpc>
                <a:spcPct val="100000"/>
              </a:lnSpc>
              <a:spcBef>
                <a:spcPts val="600"/>
              </a:spcBef>
              <a:defRPr lang="es-ES" sz="1200">
                <a:solidFill>
                  <a:schemeClr val="accent1"/>
                </a:solidFill>
              </a:defRPr>
            </a:lvl5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
        <p:nvSpPr>
          <p:cNvPr id="9" name="Marcador de número de diapositiva 8"/>
          <p:cNvSpPr>
            <a:spLocks noGrp="1"/>
          </p:cNvSpPr>
          <p:nvPr>
            <p:ph type="sldNum" sz="quarter" idx="12"/>
          </p:nvPr>
        </p:nvSpPr>
        <p:spPr>
          <a:xfrm>
            <a:off x="616640" y="6517634"/>
            <a:ext cx="950258" cy="274320"/>
          </a:xfrm>
          <a:prstGeom prst="rect">
            <a:avLst/>
          </a:prstGeom>
        </p:spPr>
        <p:txBody>
          <a:bodyPr rtlCol="0"/>
          <a:lstStyle>
            <a:lvl1pPr>
              <a:defRPr lang="es-ES">
                <a:solidFill>
                  <a:schemeClr val="accent1"/>
                </a:solidFill>
              </a:defRPr>
            </a:lvl1pPr>
          </a:lstStyle>
          <a:p>
            <a:pPr rtl="0"/>
            <a:fld id="{84D792B7-0397-C047-AE12-1A03F7E3DC83}" type="slidenum">
              <a:rPr lang="es-ES" smtClean="0"/>
            </a:fld>
            <a:endParaRPr lang="es-ES" dirty="0"/>
          </a:p>
        </p:txBody>
      </p:sp>
      <p:sp>
        <p:nvSpPr>
          <p:cNvPr id="8" name="Marcador de pie de página 7"/>
          <p:cNvSpPr>
            <a:spLocks noGrp="1"/>
          </p:cNvSpPr>
          <p:nvPr>
            <p:ph type="ftr" sz="quarter" idx="11"/>
          </p:nvPr>
        </p:nvSpPr>
        <p:spPr>
          <a:xfrm>
            <a:off x="4808250" y="6517634"/>
            <a:ext cx="2572870" cy="274320"/>
          </a:xfrm>
          <a:prstGeom prst="rect">
            <a:avLst/>
          </a:prstGeom>
        </p:spPr>
        <p:txBody>
          <a:bodyPr rtlCol="0"/>
          <a:lstStyle>
            <a:lvl1pPr>
              <a:defRPr lang="es-ES">
                <a:solidFill>
                  <a:schemeClr val="accent1"/>
                </a:solidFill>
              </a:defRPr>
            </a:lvl1pPr>
          </a:lstStyle>
          <a:p>
            <a:pPr rtl="0"/>
            <a:r>
              <a:rPr lang="es-ES"/>
              <a:t>título de la presentación</a:t>
            </a:r>
            <a:endParaRPr lang="es-ES" dirty="0"/>
          </a:p>
        </p:txBody>
      </p:sp>
      <p:sp>
        <p:nvSpPr>
          <p:cNvPr id="7" name="Marcador de fecha 6"/>
          <p:cNvSpPr>
            <a:spLocks noGrp="1"/>
          </p:cNvSpPr>
          <p:nvPr>
            <p:ph type="dt" sz="half" idx="10"/>
          </p:nvPr>
        </p:nvSpPr>
        <p:spPr/>
        <p:txBody>
          <a:bodyPr rtlCol="0"/>
          <a:lstStyle>
            <a:lvl1pPr>
              <a:defRPr lang="es-ES">
                <a:solidFill>
                  <a:schemeClr val="accent1"/>
                </a:solidFill>
              </a:defRPr>
            </a:lvl1pPr>
          </a:lstStyle>
          <a:p>
            <a:pPr rtl="0"/>
            <a:r>
              <a:rPr lang="es-ES"/>
              <a:t>20XX</a:t>
            </a:r>
            <a:endParaRPr lang="es-ES" dirty="0"/>
          </a:p>
        </p:txBody>
      </p:sp>
      <p:cxnSp>
        <p:nvCxnSpPr>
          <p:cNvPr id="11" name="Conector recto 10"/>
          <p:cNvCxnSpPr/>
          <p:nvPr userDrawn="1"/>
        </p:nvCxnSpPr>
        <p:spPr>
          <a:xfrm>
            <a:off x="0" y="1037557"/>
            <a:ext cx="6096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userDrawn="1"/>
        </p:nvCxnSpPr>
        <p:spPr>
          <a:xfrm flipV="1">
            <a:off x="6096000" y="0"/>
            <a:ext cx="0" cy="6439485"/>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Conector recto 14"/>
          <p:cNvCxnSpPr/>
          <p:nvPr userDrawn="1"/>
        </p:nvCxnSpPr>
        <p:spPr>
          <a:xfrm>
            <a:off x="0" y="6439485"/>
            <a:ext cx="12192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ido tres">
    <p:bg>
      <p:bgPr>
        <a:solidFill>
          <a:schemeClr val="accent1"/>
        </a:solidFill>
        <a:effectLst/>
      </p:bgPr>
    </p:bg>
    <p:spTree>
      <p:nvGrpSpPr>
        <p:cNvPr id="1" name=""/>
        <p:cNvGrpSpPr/>
        <p:nvPr/>
      </p:nvGrpSpPr>
      <p:grpSpPr>
        <a:xfrm>
          <a:off x="0" y="0"/>
          <a:ext cx="0" cy="0"/>
          <a:chOff x="0" y="0"/>
          <a:chExt cx="0" cy="0"/>
        </a:xfrm>
      </p:grpSpPr>
      <p:sp>
        <p:nvSpPr>
          <p:cNvPr id="13" name="Rectángulo 12"/>
          <p:cNvSpPr/>
          <p:nvPr userDrawn="1"/>
        </p:nvSpPr>
        <p:spPr>
          <a:xfrm>
            <a:off x="3886830" y="1031243"/>
            <a:ext cx="7906804" cy="540624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solidFill>
                <a:schemeClr val="accent4">
                  <a:lumMod val="20000"/>
                  <a:lumOff val="80000"/>
                </a:schemeClr>
              </a:solidFill>
            </a:endParaRPr>
          </a:p>
        </p:txBody>
      </p:sp>
      <p:sp>
        <p:nvSpPr>
          <p:cNvPr id="9" name="Rectángulo 8"/>
          <p:cNvSpPr/>
          <p:nvPr userDrawn="1"/>
        </p:nvSpPr>
        <p:spPr>
          <a:xfrm>
            <a:off x="409046" y="1042071"/>
            <a:ext cx="3455590" cy="5395417"/>
          </a:xfrm>
          <a:prstGeom prst="rect">
            <a:avLst/>
          </a:prstGeom>
          <a:solidFill>
            <a:schemeClr val="accent6">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p>
        </p:txBody>
      </p:sp>
      <p:sp>
        <p:nvSpPr>
          <p:cNvPr id="2" name="Título 1"/>
          <p:cNvSpPr>
            <a:spLocks noGrp="1"/>
          </p:cNvSpPr>
          <p:nvPr>
            <p:ph type="title"/>
          </p:nvPr>
        </p:nvSpPr>
        <p:spPr>
          <a:xfrm>
            <a:off x="2039112" y="64008"/>
            <a:ext cx="8165592" cy="969264"/>
          </a:xfrm>
        </p:spPr>
        <p:txBody>
          <a:bodyPr rtlCol="0"/>
          <a:lstStyle>
            <a:lvl1pPr algn="ctr">
              <a:defRPr lang="es-ES"/>
            </a:lvl1pPr>
          </a:lstStyle>
          <a:p>
            <a:pPr rtl="0"/>
            <a:r>
              <a:rPr lang="es-ES"/>
              <a:t>Haga clic para modificar el estilo de título del patrón</a:t>
            </a:r>
            <a:endParaRPr lang="es-ES"/>
          </a:p>
        </p:txBody>
      </p:sp>
      <p:sp>
        <p:nvSpPr>
          <p:cNvPr id="21" name="Marcador de texto 2"/>
          <p:cNvSpPr>
            <a:spLocks noGrp="1"/>
          </p:cNvSpPr>
          <p:nvPr>
            <p:ph type="body" idx="13" hasCustomPrompt="1"/>
          </p:nvPr>
        </p:nvSpPr>
        <p:spPr>
          <a:xfrm>
            <a:off x="667512" y="1673352"/>
            <a:ext cx="2907792" cy="466344"/>
          </a:xfrm>
        </p:spPr>
        <p:txBody>
          <a:bodyPr rtlCol="0" anchor="ctr"/>
          <a:lstStyle>
            <a:lvl1pPr marL="0" indent="0">
              <a:lnSpc>
                <a:spcPct val="100000"/>
              </a:lnSpc>
              <a:spcBef>
                <a:spcPts val="0"/>
              </a:spcBef>
              <a:buNone/>
              <a:defRPr lang="es-ES" sz="2400" b="0">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3" name="Marcador de contenido 2"/>
          <p:cNvSpPr>
            <a:spLocks noGrp="1"/>
          </p:cNvSpPr>
          <p:nvPr>
            <p:ph idx="1" hasCustomPrompt="1"/>
          </p:nvPr>
        </p:nvSpPr>
        <p:spPr>
          <a:xfrm>
            <a:off x="4114800" y="1307592"/>
            <a:ext cx="7598664" cy="1197864"/>
          </a:xfrm>
        </p:spPr>
        <p:txBody>
          <a:bodyPr rtlCol="0" anchor="ctr"/>
          <a:lstStyle>
            <a:lvl1pPr marL="283210">
              <a:lnSpc>
                <a:spcPct val="100000"/>
              </a:lnSpc>
              <a:spcBef>
                <a:spcPts val="0"/>
              </a:spcBef>
              <a:defRPr lang="es-ES" sz="1800"/>
            </a:lvl1pPr>
            <a:lvl2pPr>
              <a:lnSpc>
                <a:spcPct val="100000"/>
              </a:lnSpc>
              <a:spcBef>
                <a:spcPts val="0"/>
              </a:spcBef>
              <a:defRPr lang="es-ES" sz="1600"/>
            </a:lvl2pPr>
            <a:lvl3pPr>
              <a:lnSpc>
                <a:spcPct val="100000"/>
              </a:lnSpc>
              <a:spcBef>
                <a:spcPts val="0"/>
              </a:spcBef>
              <a:defRPr lang="es-ES" sz="1400"/>
            </a:lvl3pPr>
            <a:lvl4pPr>
              <a:lnSpc>
                <a:spcPct val="100000"/>
              </a:lnSpc>
              <a:spcBef>
                <a:spcPts val="0"/>
              </a:spcBef>
              <a:defRPr lang="es-ES" sz="1200"/>
            </a:lvl4pPr>
            <a:lvl5pPr>
              <a:lnSpc>
                <a:spcPct val="100000"/>
              </a:lnSpc>
              <a:spcBef>
                <a:spcPts val="0"/>
              </a:spcBef>
              <a:defRPr lang="es-ES" sz="1200"/>
            </a:lvl5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
        <p:nvSpPr>
          <p:cNvPr id="15" name="Marcador de texto 4"/>
          <p:cNvSpPr>
            <a:spLocks noGrp="1"/>
          </p:cNvSpPr>
          <p:nvPr>
            <p:ph type="body" sz="quarter" idx="14" hasCustomPrompt="1"/>
          </p:nvPr>
        </p:nvSpPr>
        <p:spPr>
          <a:xfrm>
            <a:off x="667512" y="3452264"/>
            <a:ext cx="2907792" cy="466344"/>
          </a:xfrm>
        </p:spPr>
        <p:txBody>
          <a:bodyPr rtlCol="0" anchor="ctr"/>
          <a:lstStyle>
            <a:lvl1pPr marL="0" indent="0">
              <a:lnSpc>
                <a:spcPct val="100000"/>
              </a:lnSpc>
              <a:spcBef>
                <a:spcPts val="0"/>
              </a:spcBef>
              <a:buNone/>
              <a:defRPr lang="es-ES" sz="2400" b="0">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17" name="Marcador de contenido 2"/>
          <p:cNvSpPr>
            <a:spLocks noGrp="1"/>
          </p:cNvSpPr>
          <p:nvPr>
            <p:ph idx="15" hasCustomPrompt="1"/>
          </p:nvPr>
        </p:nvSpPr>
        <p:spPr>
          <a:xfrm>
            <a:off x="4123102" y="3086504"/>
            <a:ext cx="7598664" cy="1197864"/>
          </a:xfrm>
        </p:spPr>
        <p:txBody>
          <a:bodyPr rtlCol="0" anchor="ctr"/>
          <a:lstStyle>
            <a:lvl1pPr marL="283210">
              <a:lnSpc>
                <a:spcPct val="100000"/>
              </a:lnSpc>
              <a:spcBef>
                <a:spcPts val="0"/>
              </a:spcBef>
              <a:defRPr lang="es-ES" sz="1800"/>
            </a:lvl1pPr>
            <a:lvl2pPr>
              <a:lnSpc>
                <a:spcPct val="100000"/>
              </a:lnSpc>
              <a:spcBef>
                <a:spcPts val="0"/>
              </a:spcBef>
              <a:defRPr lang="es-ES" sz="1600"/>
            </a:lvl2pPr>
            <a:lvl3pPr>
              <a:lnSpc>
                <a:spcPct val="100000"/>
              </a:lnSpc>
              <a:spcBef>
                <a:spcPts val="0"/>
              </a:spcBef>
              <a:defRPr lang="es-ES" sz="1400"/>
            </a:lvl3pPr>
            <a:lvl4pPr>
              <a:lnSpc>
                <a:spcPct val="100000"/>
              </a:lnSpc>
              <a:spcBef>
                <a:spcPts val="0"/>
              </a:spcBef>
              <a:defRPr lang="es-ES" sz="1200"/>
            </a:lvl4pPr>
            <a:lvl5pPr>
              <a:lnSpc>
                <a:spcPct val="100000"/>
              </a:lnSpc>
              <a:spcBef>
                <a:spcPts val="0"/>
              </a:spcBef>
              <a:defRPr lang="es-ES" sz="1200"/>
            </a:lvl5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
        <p:nvSpPr>
          <p:cNvPr id="22" name="Marcador de texto 4"/>
          <p:cNvSpPr>
            <a:spLocks noGrp="1"/>
          </p:cNvSpPr>
          <p:nvPr>
            <p:ph type="body" sz="quarter" idx="3" hasCustomPrompt="1"/>
          </p:nvPr>
        </p:nvSpPr>
        <p:spPr>
          <a:xfrm>
            <a:off x="667512" y="5288457"/>
            <a:ext cx="2907792" cy="466344"/>
          </a:xfrm>
        </p:spPr>
        <p:txBody>
          <a:bodyPr rtlCol="0" anchor="ctr"/>
          <a:lstStyle>
            <a:lvl1pPr marL="0" indent="0">
              <a:lnSpc>
                <a:spcPct val="100000"/>
              </a:lnSpc>
              <a:spcBef>
                <a:spcPts val="0"/>
              </a:spcBef>
              <a:buNone/>
              <a:defRPr lang="es-ES" sz="2400" b="0">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19" name="Marcador de contenido 2"/>
          <p:cNvSpPr>
            <a:spLocks noGrp="1"/>
          </p:cNvSpPr>
          <p:nvPr>
            <p:ph idx="16" hasCustomPrompt="1"/>
          </p:nvPr>
        </p:nvSpPr>
        <p:spPr>
          <a:xfrm>
            <a:off x="4114800" y="4922697"/>
            <a:ext cx="7598664" cy="1197864"/>
          </a:xfrm>
        </p:spPr>
        <p:txBody>
          <a:bodyPr rtlCol="0" anchor="ctr"/>
          <a:lstStyle>
            <a:lvl1pPr marL="283210">
              <a:lnSpc>
                <a:spcPct val="100000"/>
              </a:lnSpc>
              <a:spcBef>
                <a:spcPts val="0"/>
              </a:spcBef>
              <a:defRPr lang="es-ES" sz="1800"/>
            </a:lvl1pPr>
            <a:lvl2pPr>
              <a:lnSpc>
                <a:spcPct val="100000"/>
              </a:lnSpc>
              <a:spcBef>
                <a:spcPts val="0"/>
              </a:spcBef>
              <a:defRPr lang="es-ES" sz="1600"/>
            </a:lvl2pPr>
            <a:lvl3pPr>
              <a:lnSpc>
                <a:spcPct val="100000"/>
              </a:lnSpc>
              <a:spcBef>
                <a:spcPts val="0"/>
              </a:spcBef>
              <a:defRPr lang="es-ES" sz="1400"/>
            </a:lvl3pPr>
            <a:lvl4pPr>
              <a:lnSpc>
                <a:spcPct val="100000"/>
              </a:lnSpc>
              <a:spcBef>
                <a:spcPts val="0"/>
              </a:spcBef>
              <a:defRPr lang="es-ES" sz="1200"/>
            </a:lvl4pPr>
            <a:lvl5pPr>
              <a:lnSpc>
                <a:spcPct val="100000"/>
              </a:lnSpc>
              <a:spcBef>
                <a:spcPts val="0"/>
              </a:spcBef>
              <a:defRPr lang="es-ES" sz="1200"/>
            </a:lvl5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
        <p:nvSpPr>
          <p:cNvPr id="6" name="Marcador de número de diapositiva 5"/>
          <p:cNvSpPr>
            <a:spLocks noGrp="1"/>
          </p:cNvSpPr>
          <p:nvPr>
            <p:ph type="sldNum" sz="quarter" idx="12"/>
          </p:nvPr>
        </p:nvSpPr>
        <p:spPr>
          <a:xfrm>
            <a:off x="616640" y="6517634"/>
            <a:ext cx="950258" cy="274320"/>
          </a:xfrm>
          <a:prstGeom prst="rect">
            <a:avLst/>
          </a:prstGeom>
        </p:spPr>
        <p:txBody>
          <a:bodyPr rtlCol="0"/>
          <a:lstStyle>
            <a:defPPr>
              <a:defRPr lang="es-ES"/>
            </a:defPPr>
          </a:lstStyle>
          <a:p>
            <a:pPr rtl="0"/>
            <a:fld id="{84D792B7-0397-C047-AE12-1A03F7E3DC83}" type="slidenum">
              <a:rPr lang="es-ES" smtClean="0"/>
            </a:fld>
            <a:endParaRPr lang="es-ES" dirty="0"/>
          </a:p>
        </p:txBody>
      </p:sp>
      <p:sp>
        <p:nvSpPr>
          <p:cNvPr id="5" name="Marcador de pie de página 4"/>
          <p:cNvSpPr>
            <a:spLocks noGrp="1"/>
          </p:cNvSpPr>
          <p:nvPr>
            <p:ph type="ftr" sz="quarter" idx="11"/>
          </p:nvPr>
        </p:nvSpPr>
        <p:spPr>
          <a:xfrm>
            <a:off x="4808250" y="6517634"/>
            <a:ext cx="2572870" cy="274320"/>
          </a:xfrm>
          <a:prstGeom prst="rect">
            <a:avLst/>
          </a:prstGeom>
        </p:spPr>
        <p:txBody>
          <a:bodyPr rtlCol="0"/>
          <a:lstStyle>
            <a:defPPr>
              <a:defRPr lang="es-ES"/>
            </a:defPPr>
          </a:lstStyle>
          <a:p>
            <a:pPr rtl="0"/>
            <a:r>
              <a:rPr lang="es-ES"/>
              <a:t>título de la presentación</a:t>
            </a:r>
            <a:endParaRPr lang="es-ES" dirty="0"/>
          </a:p>
        </p:txBody>
      </p:sp>
      <p:sp>
        <p:nvSpPr>
          <p:cNvPr id="4" name="Marcador de fecha 3"/>
          <p:cNvSpPr>
            <a:spLocks noGrp="1"/>
          </p:cNvSpPr>
          <p:nvPr>
            <p:ph type="dt" sz="half" idx="10"/>
          </p:nvPr>
        </p:nvSpPr>
        <p:spPr/>
        <p:txBody>
          <a:bodyPr rtlCol="0"/>
          <a:lstStyle>
            <a:defPPr>
              <a:defRPr lang="es-ES"/>
            </a:defPPr>
          </a:lstStyle>
          <a:p>
            <a:pPr rtl="0"/>
            <a:r>
              <a:rPr lang="es-ES"/>
              <a:t>20XX</a:t>
            </a:r>
            <a:endParaRPr lang="es-ES" dirty="0"/>
          </a:p>
        </p:txBody>
      </p:sp>
      <p:cxnSp>
        <p:nvCxnSpPr>
          <p:cNvPr id="8" name="Conector recto 7"/>
          <p:cNvCxnSpPr/>
          <p:nvPr userDrawn="1"/>
        </p:nvCxnSpPr>
        <p:spPr>
          <a:xfrm>
            <a:off x="398366" y="1038695"/>
            <a:ext cx="11395267"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userDrawn="1"/>
        </p:nvCxnSpPr>
        <p:spPr>
          <a:xfrm>
            <a:off x="0" y="6439485"/>
            <a:ext cx="121920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userDrawn="1"/>
        </p:nvCxnSpPr>
        <p:spPr>
          <a:xfrm flipV="1">
            <a:off x="398367" y="0"/>
            <a:ext cx="0" cy="6858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userDrawn="1"/>
        </p:nvCxnSpPr>
        <p:spPr>
          <a:xfrm flipV="1">
            <a:off x="11793633" y="0"/>
            <a:ext cx="0" cy="6858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userDrawn="1"/>
        </p:nvCxnSpPr>
        <p:spPr>
          <a:xfrm>
            <a:off x="398366" y="2767098"/>
            <a:ext cx="11395267"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ector recto 17"/>
          <p:cNvCxnSpPr/>
          <p:nvPr userDrawn="1"/>
        </p:nvCxnSpPr>
        <p:spPr>
          <a:xfrm>
            <a:off x="398366" y="4603773"/>
            <a:ext cx="11395267"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ector recto 19"/>
          <p:cNvCxnSpPr/>
          <p:nvPr userDrawn="1"/>
        </p:nvCxnSpPr>
        <p:spPr>
          <a:xfrm flipV="1">
            <a:off x="3864636" y="1031243"/>
            <a:ext cx="0" cy="5407244"/>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os contenido">
    <p:bg>
      <p:bgPr>
        <a:solidFill>
          <a:schemeClr val="accent1"/>
        </a:solidFill>
        <a:effectLst/>
      </p:bgPr>
    </p:bg>
    <p:spTree>
      <p:nvGrpSpPr>
        <p:cNvPr id="1" name=""/>
        <p:cNvGrpSpPr/>
        <p:nvPr/>
      </p:nvGrpSpPr>
      <p:grpSpPr>
        <a:xfrm>
          <a:off x="0" y="0"/>
          <a:ext cx="0" cy="0"/>
          <a:chOff x="0" y="0"/>
          <a:chExt cx="0" cy="0"/>
        </a:xfrm>
      </p:grpSpPr>
      <p:sp>
        <p:nvSpPr>
          <p:cNvPr id="7" name="Rectángulo 6"/>
          <p:cNvSpPr/>
          <p:nvPr userDrawn="1"/>
        </p:nvSpPr>
        <p:spPr>
          <a:xfrm>
            <a:off x="3886830" y="1031243"/>
            <a:ext cx="7906804" cy="540624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solidFill>
                <a:schemeClr val="accent4">
                  <a:lumMod val="20000"/>
                  <a:lumOff val="80000"/>
                </a:schemeClr>
              </a:solidFill>
            </a:endParaRPr>
          </a:p>
        </p:txBody>
      </p:sp>
      <p:sp>
        <p:nvSpPr>
          <p:cNvPr id="11" name="Rectángulo 10"/>
          <p:cNvSpPr/>
          <p:nvPr userDrawn="1"/>
        </p:nvSpPr>
        <p:spPr>
          <a:xfrm>
            <a:off x="409046" y="1042071"/>
            <a:ext cx="3455590" cy="5395417"/>
          </a:xfrm>
          <a:prstGeom prst="rect">
            <a:avLst/>
          </a:prstGeom>
          <a:solidFill>
            <a:schemeClr val="accent6">
              <a:lumMod val="40000"/>
              <a:lumOff val="6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p>
        </p:txBody>
      </p:sp>
      <p:sp>
        <p:nvSpPr>
          <p:cNvPr id="23" name="Título 1"/>
          <p:cNvSpPr>
            <a:spLocks noGrp="1"/>
          </p:cNvSpPr>
          <p:nvPr>
            <p:ph type="title"/>
          </p:nvPr>
        </p:nvSpPr>
        <p:spPr>
          <a:xfrm>
            <a:off x="2039112" y="64008"/>
            <a:ext cx="8165592" cy="969264"/>
          </a:xfrm>
        </p:spPr>
        <p:txBody>
          <a:bodyPr rtlCol="0"/>
          <a:lstStyle>
            <a:lvl1pPr algn="ctr">
              <a:defRPr lang="es-ES"/>
            </a:lvl1pPr>
          </a:lstStyle>
          <a:p>
            <a:pPr rtl="0"/>
            <a:r>
              <a:rPr lang="es-ES"/>
              <a:t>Haga clic para modificar el estilo de título del patrón</a:t>
            </a:r>
            <a:endParaRPr lang="es-ES"/>
          </a:p>
        </p:txBody>
      </p:sp>
      <p:sp>
        <p:nvSpPr>
          <p:cNvPr id="34" name="Marcador de texto 2"/>
          <p:cNvSpPr>
            <a:spLocks noGrp="1"/>
          </p:cNvSpPr>
          <p:nvPr>
            <p:ph type="body" idx="13" hasCustomPrompt="1"/>
          </p:nvPr>
        </p:nvSpPr>
        <p:spPr>
          <a:xfrm>
            <a:off x="667512" y="2155720"/>
            <a:ext cx="2907792" cy="466344"/>
          </a:xfrm>
        </p:spPr>
        <p:txBody>
          <a:bodyPr rtlCol="0" anchor="ctr"/>
          <a:lstStyle>
            <a:lvl1pPr marL="0" indent="0">
              <a:lnSpc>
                <a:spcPct val="100000"/>
              </a:lnSpc>
              <a:spcBef>
                <a:spcPts val="0"/>
              </a:spcBef>
              <a:buNone/>
              <a:defRPr lang="es-ES" sz="2400" b="0">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24" name="Marcador de contenido 2"/>
          <p:cNvSpPr>
            <a:spLocks noGrp="1"/>
          </p:cNvSpPr>
          <p:nvPr>
            <p:ph idx="1" hasCustomPrompt="1"/>
          </p:nvPr>
        </p:nvSpPr>
        <p:spPr>
          <a:xfrm>
            <a:off x="4114800" y="1283336"/>
            <a:ext cx="7598664" cy="2211112"/>
          </a:xfrm>
        </p:spPr>
        <p:txBody>
          <a:bodyPr rtlCol="0" anchor="ctr"/>
          <a:lstStyle>
            <a:lvl1pPr marL="283210">
              <a:lnSpc>
                <a:spcPct val="100000"/>
              </a:lnSpc>
              <a:spcBef>
                <a:spcPts val="0"/>
              </a:spcBef>
              <a:defRPr lang="es-ES" sz="1800"/>
            </a:lvl1pPr>
            <a:lvl2pPr>
              <a:lnSpc>
                <a:spcPct val="100000"/>
              </a:lnSpc>
              <a:spcBef>
                <a:spcPts val="0"/>
              </a:spcBef>
              <a:defRPr lang="es-ES" sz="1600"/>
            </a:lvl2pPr>
            <a:lvl3pPr>
              <a:lnSpc>
                <a:spcPct val="100000"/>
              </a:lnSpc>
              <a:spcBef>
                <a:spcPts val="0"/>
              </a:spcBef>
              <a:defRPr lang="es-ES" sz="1400"/>
            </a:lvl3pPr>
            <a:lvl4pPr>
              <a:lnSpc>
                <a:spcPct val="100000"/>
              </a:lnSpc>
              <a:spcBef>
                <a:spcPts val="0"/>
              </a:spcBef>
              <a:defRPr lang="es-ES" sz="1200"/>
            </a:lvl4pPr>
            <a:lvl5pPr>
              <a:lnSpc>
                <a:spcPct val="100000"/>
              </a:lnSpc>
              <a:spcBef>
                <a:spcPts val="0"/>
              </a:spcBef>
              <a:defRPr lang="es-ES" sz="1200"/>
            </a:lvl5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
        <p:nvSpPr>
          <p:cNvPr id="35" name="Marcador de texto 4"/>
          <p:cNvSpPr>
            <a:spLocks noGrp="1"/>
          </p:cNvSpPr>
          <p:nvPr>
            <p:ph type="body" sz="quarter" idx="3" hasCustomPrompt="1"/>
          </p:nvPr>
        </p:nvSpPr>
        <p:spPr>
          <a:xfrm>
            <a:off x="667512" y="4856116"/>
            <a:ext cx="2907792" cy="466344"/>
          </a:xfrm>
        </p:spPr>
        <p:txBody>
          <a:bodyPr rtlCol="0" anchor="ctr"/>
          <a:lstStyle>
            <a:lvl1pPr marL="0" indent="0">
              <a:lnSpc>
                <a:spcPct val="100000"/>
              </a:lnSpc>
              <a:spcBef>
                <a:spcPts val="0"/>
              </a:spcBef>
              <a:buNone/>
              <a:defRPr lang="es-ES" sz="2400" b="0">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a:t>Haga clic para modificar los estilos de texto del patrón</a:t>
            </a:r>
            <a:endParaRPr lang="es-ES"/>
          </a:p>
        </p:txBody>
      </p:sp>
      <p:sp>
        <p:nvSpPr>
          <p:cNvPr id="36" name="Marcador de contenido 2"/>
          <p:cNvSpPr>
            <a:spLocks noGrp="1"/>
          </p:cNvSpPr>
          <p:nvPr>
            <p:ph idx="16" hasCustomPrompt="1"/>
          </p:nvPr>
        </p:nvSpPr>
        <p:spPr>
          <a:xfrm>
            <a:off x="4114800" y="3983732"/>
            <a:ext cx="7598664" cy="2211112"/>
          </a:xfrm>
        </p:spPr>
        <p:txBody>
          <a:bodyPr rtlCol="0" anchor="ctr"/>
          <a:lstStyle>
            <a:lvl1pPr marL="283210">
              <a:lnSpc>
                <a:spcPct val="100000"/>
              </a:lnSpc>
              <a:spcBef>
                <a:spcPts val="0"/>
              </a:spcBef>
              <a:defRPr lang="es-ES" sz="1800"/>
            </a:lvl1pPr>
            <a:lvl2pPr>
              <a:lnSpc>
                <a:spcPct val="100000"/>
              </a:lnSpc>
              <a:spcBef>
                <a:spcPts val="0"/>
              </a:spcBef>
              <a:defRPr lang="es-ES" sz="1600"/>
            </a:lvl2pPr>
            <a:lvl3pPr>
              <a:lnSpc>
                <a:spcPct val="100000"/>
              </a:lnSpc>
              <a:spcBef>
                <a:spcPts val="0"/>
              </a:spcBef>
              <a:defRPr lang="es-ES" sz="1400"/>
            </a:lvl3pPr>
            <a:lvl4pPr>
              <a:lnSpc>
                <a:spcPct val="100000"/>
              </a:lnSpc>
              <a:spcBef>
                <a:spcPts val="0"/>
              </a:spcBef>
              <a:defRPr lang="es-ES" sz="1200"/>
            </a:lvl4pPr>
            <a:lvl5pPr>
              <a:lnSpc>
                <a:spcPct val="100000"/>
              </a:lnSpc>
              <a:spcBef>
                <a:spcPts val="0"/>
              </a:spcBef>
              <a:defRPr lang="es-ES" sz="1200"/>
            </a:lvl5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
        <p:nvSpPr>
          <p:cNvPr id="27" name="Marcador de número de diapositiva 5"/>
          <p:cNvSpPr>
            <a:spLocks noGrp="1"/>
          </p:cNvSpPr>
          <p:nvPr>
            <p:ph type="sldNum" sz="quarter" idx="12"/>
          </p:nvPr>
        </p:nvSpPr>
        <p:spPr>
          <a:xfrm>
            <a:off x="616640" y="6517634"/>
            <a:ext cx="950258" cy="274320"/>
          </a:xfrm>
          <a:prstGeom prst="rect">
            <a:avLst/>
          </a:prstGeom>
        </p:spPr>
        <p:txBody>
          <a:bodyPr rtlCol="0"/>
          <a:lstStyle>
            <a:defPPr>
              <a:defRPr lang="es-ES"/>
            </a:defPPr>
          </a:lstStyle>
          <a:p>
            <a:pPr rtl="0"/>
            <a:fld id="{84D792B7-0397-C047-AE12-1A03F7E3DC83}" type="slidenum">
              <a:rPr lang="es-ES" smtClean="0"/>
            </a:fld>
            <a:endParaRPr lang="es-ES" dirty="0"/>
          </a:p>
        </p:txBody>
      </p:sp>
      <p:sp>
        <p:nvSpPr>
          <p:cNvPr id="26" name="Marcador de pie de página 4"/>
          <p:cNvSpPr>
            <a:spLocks noGrp="1"/>
          </p:cNvSpPr>
          <p:nvPr>
            <p:ph type="ftr" sz="quarter" idx="11"/>
          </p:nvPr>
        </p:nvSpPr>
        <p:spPr>
          <a:xfrm>
            <a:off x="4808250" y="6517634"/>
            <a:ext cx="2572870" cy="274320"/>
          </a:xfrm>
          <a:prstGeom prst="rect">
            <a:avLst/>
          </a:prstGeom>
        </p:spPr>
        <p:txBody>
          <a:bodyPr rtlCol="0"/>
          <a:lstStyle>
            <a:defPPr>
              <a:defRPr lang="es-ES"/>
            </a:defPPr>
          </a:lstStyle>
          <a:p>
            <a:pPr rtl="0"/>
            <a:r>
              <a:rPr lang="es-ES"/>
              <a:t>título de la presentación</a:t>
            </a:r>
            <a:endParaRPr lang="es-ES" dirty="0"/>
          </a:p>
        </p:txBody>
      </p:sp>
      <p:sp>
        <p:nvSpPr>
          <p:cNvPr id="25" name="Marcador de fecha 3"/>
          <p:cNvSpPr>
            <a:spLocks noGrp="1"/>
          </p:cNvSpPr>
          <p:nvPr>
            <p:ph type="dt" sz="half" idx="10"/>
          </p:nvPr>
        </p:nvSpPr>
        <p:spPr>
          <a:xfrm>
            <a:off x="10622471" y="6517634"/>
            <a:ext cx="950260" cy="274320"/>
          </a:xfrm>
        </p:spPr>
        <p:txBody>
          <a:bodyPr rtlCol="0"/>
          <a:lstStyle>
            <a:defPPr>
              <a:defRPr lang="es-ES"/>
            </a:defPPr>
          </a:lstStyle>
          <a:p>
            <a:pPr rtl="0"/>
            <a:r>
              <a:rPr lang="es-ES"/>
              <a:t>20XX</a:t>
            </a:r>
            <a:endParaRPr lang="es-ES" dirty="0"/>
          </a:p>
        </p:txBody>
      </p:sp>
      <p:cxnSp>
        <p:nvCxnSpPr>
          <p:cNvPr id="28" name="Conector recto 27"/>
          <p:cNvCxnSpPr/>
          <p:nvPr userDrawn="1"/>
        </p:nvCxnSpPr>
        <p:spPr>
          <a:xfrm>
            <a:off x="398366" y="1038695"/>
            <a:ext cx="11395267"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Conector recto 28"/>
          <p:cNvCxnSpPr/>
          <p:nvPr userDrawn="1"/>
        </p:nvCxnSpPr>
        <p:spPr>
          <a:xfrm>
            <a:off x="0" y="6439485"/>
            <a:ext cx="121920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Conector recto 29"/>
          <p:cNvCxnSpPr/>
          <p:nvPr userDrawn="1"/>
        </p:nvCxnSpPr>
        <p:spPr>
          <a:xfrm flipV="1">
            <a:off x="398367" y="0"/>
            <a:ext cx="0" cy="6858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Conector recto 30"/>
          <p:cNvCxnSpPr/>
          <p:nvPr userDrawn="1"/>
        </p:nvCxnSpPr>
        <p:spPr>
          <a:xfrm flipV="1">
            <a:off x="11793633" y="0"/>
            <a:ext cx="0" cy="6858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Conector recto 31"/>
          <p:cNvCxnSpPr/>
          <p:nvPr userDrawn="1"/>
        </p:nvCxnSpPr>
        <p:spPr>
          <a:xfrm>
            <a:off x="398366" y="3739090"/>
            <a:ext cx="11395267"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Conector recto 32"/>
          <p:cNvCxnSpPr/>
          <p:nvPr userDrawn="1"/>
        </p:nvCxnSpPr>
        <p:spPr>
          <a:xfrm flipV="1">
            <a:off x="3864636" y="1031243"/>
            <a:ext cx="0" cy="5407244"/>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sumen">
    <p:bg>
      <p:bgPr>
        <a:solidFill>
          <a:schemeClr val="accent4">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5833872" y="4389120"/>
            <a:ext cx="4709160" cy="1645920"/>
          </a:xfrm>
        </p:spPr>
        <p:txBody>
          <a:bodyPr rtlCol="0"/>
          <a:lstStyle>
            <a:lvl1pPr algn="ctr">
              <a:defRPr lang="es-ES" sz="6000">
                <a:solidFill>
                  <a:schemeClr val="accent1"/>
                </a:solidFill>
              </a:defRPr>
            </a:lvl1pPr>
          </a:lstStyle>
          <a:p>
            <a:pPr rtl="0"/>
            <a:r>
              <a:rPr lang="es-ES"/>
              <a:t>Haga clic para modificar el estilo de título del patrón</a:t>
            </a:r>
            <a:endParaRPr lang="es-ES" dirty="0"/>
          </a:p>
        </p:txBody>
      </p:sp>
      <p:sp>
        <p:nvSpPr>
          <p:cNvPr id="23" name="Marcador de contenido 2"/>
          <p:cNvSpPr>
            <a:spLocks noGrp="1"/>
          </p:cNvSpPr>
          <p:nvPr>
            <p:ph idx="1" hasCustomPrompt="1"/>
          </p:nvPr>
        </p:nvSpPr>
        <p:spPr>
          <a:xfrm>
            <a:off x="2011680" y="2130552"/>
            <a:ext cx="8165592" cy="1755648"/>
          </a:xfrm>
        </p:spPr>
        <p:txBody>
          <a:bodyPr rtlCol="0"/>
          <a:lstStyle>
            <a:lvl1pPr marL="0" indent="0">
              <a:lnSpc>
                <a:spcPct val="100000"/>
              </a:lnSpc>
              <a:buNone/>
              <a:defRPr lang="es-ES" sz="1800">
                <a:solidFill>
                  <a:schemeClr val="accent1"/>
                </a:solidFill>
              </a:defRPr>
            </a:lvl1pPr>
            <a:lvl2pPr marL="567055" indent="-283210">
              <a:lnSpc>
                <a:spcPct val="100000"/>
              </a:lnSpc>
              <a:buFont typeface="Wingdings" panose="05000000000000000000" pitchFamily="2" charset="2"/>
              <a:buChar char="§"/>
              <a:defRPr lang="es-ES" sz="1600">
                <a:solidFill>
                  <a:schemeClr val="accent1"/>
                </a:solidFill>
              </a:defRPr>
            </a:lvl2pPr>
            <a:lvl3pPr marL="850265" indent="-283210">
              <a:lnSpc>
                <a:spcPct val="100000"/>
              </a:lnSpc>
              <a:buFont typeface="Wingdings" panose="05000000000000000000" pitchFamily="2" charset="2"/>
              <a:buChar char="§"/>
              <a:defRPr lang="es-ES" sz="1400">
                <a:solidFill>
                  <a:schemeClr val="accent1"/>
                </a:solidFill>
              </a:defRPr>
            </a:lvl3pPr>
            <a:lvl4pPr marL="1134110" indent="-283210">
              <a:lnSpc>
                <a:spcPct val="100000"/>
              </a:lnSpc>
              <a:buFont typeface="Wingdings" panose="05000000000000000000" pitchFamily="2" charset="2"/>
              <a:buChar char="§"/>
              <a:defRPr lang="es-ES" sz="1200">
                <a:solidFill>
                  <a:schemeClr val="accent1"/>
                </a:solidFill>
              </a:defRPr>
            </a:lvl4pPr>
            <a:lvl5pPr marL="1417320" indent="-283210">
              <a:lnSpc>
                <a:spcPct val="100000"/>
              </a:lnSpc>
              <a:buFont typeface="Wingdings" panose="05000000000000000000" pitchFamily="2" charset="2"/>
              <a:buChar char="§"/>
              <a:defRPr lang="es-ES" sz="1200">
                <a:solidFill>
                  <a:schemeClr val="accent1"/>
                </a:solidFill>
              </a:defRPr>
            </a:lvl5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
        <p:nvSpPr>
          <p:cNvPr id="6" name="Marcador de número de diapositiva 5"/>
          <p:cNvSpPr>
            <a:spLocks noGrp="1"/>
          </p:cNvSpPr>
          <p:nvPr>
            <p:ph type="sldNum" sz="quarter" idx="12"/>
          </p:nvPr>
        </p:nvSpPr>
        <p:spPr>
          <a:xfrm>
            <a:off x="616640" y="6517634"/>
            <a:ext cx="950258" cy="274320"/>
          </a:xfrm>
          <a:prstGeom prst="rect">
            <a:avLst/>
          </a:prstGeom>
        </p:spPr>
        <p:txBody>
          <a:bodyPr rtlCol="0"/>
          <a:lstStyle>
            <a:lvl1pPr>
              <a:defRPr lang="es-ES">
                <a:solidFill>
                  <a:schemeClr val="accent1"/>
                </a:solidFill>
              </a:defRPr>
            </a:lvl1pPr>
          </a:lstStyle>
          <a:p>
            <a:pPr rtl="0"/>
            <a:fld id="{84D792B7-0397-C047-AE12-1A03F7E3DC83}" type="slidenum">
              <a:rPr lang="es-ES" smtClean="0"/>
            </a:fld>
            <a:endParaRPr lang="es-ES" dirty="0"/>
          </a:p>
        </p:txBody>
      </p:sp>
      <p:sp>
        <p:nvSpPr>
          <p:cNvPr id="5" name="Marcador de pie de página 4"/>
          <p:cNvSpPr>
            <a:spLocks noGrp="1"/>
          </p:cNvSpPr>
          <p:nvPr>
            <p:ph type="ftr" sz="quarter" idx="11"/>
          </p:nvPr>
        </p:nvSpPr>
        <p:spPr>
          <a:xfrm>
            <a:off x="4808250" y="6517634"/>
            <a:ext cx="2572870" cy="274320"/>
          </a:xfrm>
          <a:prstGeom prst="rect">
            <a:avLst/>
          </a:prstGeom>
        </p:spPr>
        <p:txBody>
          <a:bodyPr rtlCol="0"/>
          <a:lstStyle>
            <a:lvl1pPr>
              <a:defRPr lang="es-ES">
                <a:solidFill>
                  <a:schemeClr val="accent1"/>
                </a:solidFill>
              </a:defRPr>
            </a:lvl1pPr>
          </a:lstStyle>
          <a:p>
            <a:pPr rtl="0"/>
            <a:r>
              <a:rPr lang="es-ES"/>
              <a:t>título de la presentación</a:t>
            </a:r>
            <a:endParaRPr lang="es-ES" dirty="0"/>
          </a:p>
        </p:txBody>
      </p:sp>
      <p:sp>
        <p:nvSpPr>
          <p:cNvPr id="4" name="Marcador de fecha 3"/>
          <p:cNvSpPr>
            <a:spLocks noGrp="1"/>
          </p:cNvSpPr>
          <p:nvPr>
            <p:ph type="dt" sz="half" idx="10"/>
          </p:nvPr>
        </p:nvSpPr>
        <p:spPr/>
        <p:txBody>
          <a:bodyPr rtlCol="0"/>
          <a:lstStyle>
            <a:lvl1pPr>
              <a:defRPr lang="es-ES">
                <a:solidFill>
                  <a:schemeClr val="accent1"/>
                </a:solidFill>
              </a:defRPr>
            </a:lvl1pPr>
          </a:lstStyle>
          <a:p>
            <a:pPr rtl="0"/>
            <a:r>
              <a:rPr lang="es-ES"/>
              <a:t>20XX</a:t>
            </a:r>
            <a:endParaRPr lang="es-ES" dirty="0"/>
          </a:p>
        </p:txBody>
      </p:sp>
      <p:cxnSp>
        <p:nvCxnSpPr>
          <p:cNvPr id="16" name="Conector recto 15"/>
          <p:cNvCxnSpPr/>
          <p:nvPr userDrawn="1"/>
        </p:nvCxnSpPr>
        <p:spPr>
          <a:xfrm>
            <a:off x="0" y="6439485"/>
            <a:ext cx="12192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Rectángulo 17"/>
          <p:cNvSpPr/>
          <p:nvPr userDrawn="1"/>
        </p:nvSpPr>
        <p:spPr>
          <a:xfrm>
            <a:off x="1509823" y="1188365"/>
            <a:ext cx="9172353" cy="4481269"/>
          </a:xfrm>
          <a:prstGeom prst="rect">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s-ES"/>
            </a:defPPr>
          </a:lstStyle>
          <a:p>
            <a:pPr algn="ctr" rtl="0"/>
            <a:endParaRPr lang="es-ES" dirty="0"/>
          </a:p>
        </p:txBody>
      </p:sp>
      <p:cxnSp>
        <p:nvCxnSpPr>
          <p:cNvPr id="20" name="Conector recto 19"/>
          <p:cNvCxnSpPr/>
          <p:nvPr userDrawn="1"/>
        </p:nvCxnSpPr>
        <p:spPr>
          <a:xfrm>
            <a:off x="0" y="5208047"/>
            <a:ext cx="5837756"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Conector recto 21"/>
          <p:cNvCxnSpPr/>
          <p:nvPr userDrawn="1"/>
        </p:nvCxnSpPr>
        <p:spPr>
          <a:xfrm>
            <a:off x="10546079" y="5220132"/>
            <a:ext cx="1645921"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cias">
    <p:bg>
      <p:bgPr>
        <a:solidFill>
          <a:schemeClr val="accent3"/>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5495544" y="731520"/>
            <a:ext cx="5952744" cy="1645920"/>
          </a:xfrm>
        </p:spPr>
        <p:txBody>
          <a:bodyPr rtlCol="0"/>
          <a:lstStyle>
            <a:lvl1pPr algn="l">
              <a:defRPr lang="es-ES" sz="7200"/>
            </a:lvl1pPr>
          </a:lstStyle>
          <a:p>
            <a:pPr rtl="0"/>
            <a:r>
              <a:rPr lang="es-ES"/>
              <a:t>Haga clic para modificar el estilo de título del patrón</a:t>
            </a:r>
            <a:endParaRPr lang="es-ES" dirty="0"/>
          </a:p>
        </p:txBody>
      </p:sp>
      <p:sp>
        <p:nvSpPr>
          <p:cNvPr id="20" name="Marcador de posición de imagen 19"/>
          <p:cNvSpPr>
            <a:spLocks noGrp="1"/>
          </p:cNvSpPr>
          <p:nvPr>
            <p:ph type="pic" sz="quarter" idx="13"/>
          </p:nvPr>
        </p:nvSpPr>
        <p:spPr>
          <a:xfrm>
            <a:off x="0" y="0"/>
            <a:ext cx="4872540" cy="6858000"/>
          </a:xfrm>
          <a:ln w="15875">
            <a:solidFill>
              <a:schemeClr val="tx1"/>
            </a:solidFill>
          </a:ln>
        </p:spPr>
        <p:txBody>
          <a:bodyPr rtlCol="0" anchor="ctr"/>
          <a:lstStyle>
            <a:lvl1pPr marL="0" indent="0" algn="ctr">
              <a:buNone/>
              <a:defRPr lang="es-ES"/>
            </a:lvl1pPr>
          </a:lstStyle>
          <a:p>
            <a:pPr rtl="0"/>
            <a:r>
              <a:rPr lang="es-ES"/>
              <a:t>Haga clic en el icono para agregar una imagen</a:t>
            </a:r>
            <a:endParaRPr lang="es-ES" dirty="0"/>
          </a:p>
        </p:txBody>
      </p:sp>
      <p:cxnSp>
        <p:nvCxnSpPr>
          <p:cNvPr id="9" name="Conector recto 8"/>
          <p:cNvCxnSpPr/>
          <p:nvPr userDrawn="1"/>
        </p:nvCxnSpPr>
        <p:spPr>
          <a:xfrm>
            <a:off x="4863079" y="4150757"/>
            <a:ext cx="7328921"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userDrawn="1"/>
        </p:nvCxnSpPr>
        <p:spPr>
          <a:xfrm>
            <a:off x="4872540" y="5515589"/>
            <a:ext cx="7328921"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userDrawn="1"/>
        </p:nvCxnSpPr>
        <p:spPr>
          <a:xfrm>
            <a:off x="4872540" y="2766534"/>
            <a:ext cx="7328921"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Marcador de texto 21"/>
          <p:cNvSpPr>
            <a:spLocks noGrp="1"/>
          </p:cNvSpPr>
          <p:nvPr>
            <p:ph type="body" sz="quarter" idx="14" hasCustomPrompt="1"/>
          </p:nvPr>
        </p:nvSpPr>
        <p:spPr>
          <a:xfrm>
            <a:off x="5495545" y="3191256"/>
            <a:ext cx="5953506" cy="731520"/>
          </a:xfrm>
        </p:spPr>
        <p:txBody>
          <a:bodyPr rtlCol="0" anchor="ctr"/>
          <a:lstStyle>
            <a:lvl1pPr marL="0" indent="0">
              <a:spcBef>
                <a:spcPts val="0"/>
              </a:spcBef>
              <a:buNone/>
              <a:defRPr lang="es-ES" sz="2400" baseline="0">
                <a:latin typeface="+mj-lt"/>
              </a:defRPr>
            </a:lvl1pPr>
          </a:lstStyle>
          <a:p>
            <a:pPr lvl="0" rtl="0"/>
            <a:r>
              <a:rPr lang="es-ES"/>
              <a:t>Haga clic para modificar los estilos de texto del patrón</a:t>
            </a:r>
            <a:endParaRPr lang="es-ES"/>
          </a:p>
        </p:txBody>
      </p:sp>
      <p:sp>
        <p:nvSpPr>
          <p:cNvPr id="23" name="Marcador de texto 21"/>
          <p:cNvSpPr>
            <a:spLocks noGrp="1"/>
          </p:cNvSpPr>
          <p:nvPr>
            <p:ph type="body" sz="quarter" idx="15" hasCustomPrompt="1"/>
          </p:nvPr>
        </p:nvSpPr>
        <p:spPr>
          <a:xfrm>
            <a:off x="5494782" y="4498848"/>
            <a:ext cx="5953506" cy="731520"/>
          </a:xfrm>
        </p:spPr>
        <p:txBody>
          <a:bodyPr rtlCol="0" anchor="ctr"/>
          <a:lstStyle>
            <a:lvl1pPr marL="0" indent="0">
              <a:spcBef>
                <a:spcPts val="0"/>
              </a:spcBef>
              <a:buNone/>
              <a:defRPr lang="es-ES" sz="2400" baseline="0">
                <a:latin typeface="+mj-lt"/>
              </a:defRPr>
            </a:lvl1pPr>
          </a:lstStyle>
          <a:p>
            <a:pPr lvl="0" rtl="0"/>
            <a:r>
              <a:rPr lang="es-ES"/>
              <a:t>Haga clic para modificar los estilos de texto del patrón</a:t>
            </a:r>
            <a:endParaRPr lang="es-ES"/>
          </a:p>
        </p:txBody>
      </p:sp>
      <p:sp>
        <p:nvSpPr>
          <p:cNvPr id="24" name="Marcador de texto 21"/>
          <p:cNvSpPr>
            <a:spLocks noGrp="1"/>
          </p:cNvSpPr>
          <p:nvPr>
            <p:ph type="body" sz="quarter" idx="16" hasCustomPrompt="1"/>
          </p:nvPr>
        </p:nvSpPr>
        <p:spPr>
          <a:xfrm>
            <a:off x="5494782" y="5797296"/>
            <a:ext cx="5953506" cy="731520"/>
          </a:xfrm>
        </p:spPr>
        <p:txBody>
          <a:bodyPr rtlCol="0" anchor="ctr"/>
          <a:lstStyle>
            <a:lvl1pPr marL="0" indent="0">
              <a:spcBef>
                <a:spcPts val="0"/>
              </a:spcBef>
              <a:buNone/>
              <a:defRPr lang="es-ES" sz="2400" baseline="0">
                <a:latin typeface="+mj-lt"/>
              </a:defRPr>
            </a:lvl1pPr>
          </a:lstStyle>
          <a:p>
            <a:pPr lvl="0" rtl="0"/>
            <a:r>
              <a:rPr lang="es-ES"/>
              <a:t>Haga clic para modificar los estilos de texto del patrón</a:t>
            </a:r>
            <a:endParaRPr lang="es-E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olo el título">
    <p:bg>
      <p:bgPr>
        <a:solidFill>
          <a:schemeClr val="accent1"/>
        </a:solidFill>
        <a:effectLst/>
      </p:bgPr>
    </p:bg>
    <p:spTree>
      <p:nvGrpSpPr>
        <p:cNvPr id="1" name=""/>
        <p:cNvGrpSpPr/>
        <p:nvPr/>
      </p:nvGrpSpPr>
      <p:grpSpPr>
        <a:xfrm>
          <a:off x="0" y="0"/>
          <a:ext cx="0" cy="0"/>
          <a:chOff x="0" y="0"/>
          <a:chExt cx="0" cy="0"/>
        </a:xfrm>
      </p:grpSpPr>
      <p:sp>
        <p:nvSpPr>
          <p:cNvPr id="14" name="Título 1"/>
          <p:cNvSpPr>
            <a:spLocks noGrp="1"/>
          </p:cNvSpPr>
          <p:nvPr>
            <p:ph type="title"/>
          </p:nvPr>
        </p:nvSpPr>
        <p:spPr>
          <a:xfrm>
            <a:off x="2039112" y="54864"/>
            <a:ext cx="8165592" cy="969264"/>
          </a:xfrm>
        </p:spPr>
        <p:txBody>
          <a:bodyPr rtlCol="0"/>
          <a:lstStyle>
            <a:lvl1pPr algn="ctr">
              <a:defRPr lang="es-ES"/>
            </a:lvl1pPr>
          </a:lstStyle>
          <a:p>
            <a:pPr rtl="0"/>
            <a:r>
              <a:rPr lang="es-ES"/>
              <a:t>Haga clic para modificar el estilo de título del patrón</a:t>
            </a:r>
            <a:endParaRPr lang="es-ES"/>
          </a:p>
        </p:txBody>
      </p:sp>
      <p:sp>
        <p:nvSpPr>
          <p:cNvPr id="5" name="Marcador de número de diapositiva 4"/>
          <p:cNvSpPr>
            <a:spLocks noGrp="1"/>
          </p:cNvSpPr>
          <p:nvPr>
            <p:ph type="sldNum" sz="quarter" idx="12"/>
          </p:nvPr>
        </p:nvSpPr>
        <p:spPr>
          <a:xfrm>
            <a:off x="616640" y="6517634"/>
            <a:ext cx="950258" cy="274320"/>
          </a:xfrm>
          <a:prstGeom prst="rect">
            <a:avLst/>
          </a:prstGeom>
        </p:spPr>
        <p:txBody>
          <a:bodyPr rtlCol="0"/>
          <a:lstStyle>
            <a:defPPr>
              <a:defRPr lang="es-ES"/>
            </a:defPPr>
          </a:lstStyle>
          <a:p>
            <a:pPr rtl="0"/>
            <a:fld id="{84D792B7-0397-C047-AE12-1A03F7E3DC83}" type="slidenum">
              <a:rPr lang="es-ES" smtClean="0"/>
            </a:fld>
            <a:endParaRPr lang="es-ES" dirty="0"/>
          </a:p>
        </p:txBody>
      </p:sp>
      <p:sp>
        <p:nvSpPr>
          <p:cNvPr id="4" name="Marcador de pie de página 3"/>
          <p:cNvSpPr>
            <a:spLocks noGrp="1"/>
          </p:cNvSpPr>
          <p:nvPr>
            <p:ph type="ftr" sz="quarter" idx="11"/>
          </p:nvPr>
        </p:nvSpPr>
        <p:spPr>
          <a:xfrm>
            <a:off x="4808250" y="6517634"/>
            <a:ext cx="2572870" cy="274320"/>
          </a:xfrm>
          <a:prstGeom prst="rect">
            <a:avLst/>
          </a:prstGeom>
        </p:spPr>
        <p:txBody>
          <a:bodyPr rtlCol="0"/>
          <a:lstStyle>
            <a:defPPr>
              <a:defRPr lang="es-ES"/>
            </a:defPPr>
          </a:lstStyle>
          <a:p>
            <a:pPr rtl="0"/>
            <a:r>
              <a:rPr lang="es-ES"/>
              <a:t>título de la presentación</a:t>
            </a:r>
            <a:endParaRPr lang="es-ES" dirty="0"/>
          </a:p>
        </p:txBody>
      </p:sp>
      <p:sp>
        <p:nvSpPr>
          <p:cNvPr id="3" name="Marcador de fecha 2"/>
          <p:cNvSpPr>
            <a:spLocks noGrp="1"/>
          </p:cNvSpPr>
          <p:nvPr>
            <p:ph type="dt" sz="half" idx="10"/>
          </p:nvPr>
        </p:nvSpPr>
        <p:spPr/>
        <p:txBody>
          <a:bodyPr rtlCol="0"/>
          <a:lstStyle>
            <a:defPPr>
              <a:defRPr lang="es-ES"/>
            </a:defPPr>
          </a:lstStyle>
          <a:p>
            <a:pPr rtl="0"/>
            <a:r>
              <a:rPr lang="es-ES"/>
              <a:t>20XX</a:t>
            </a:r>
            <a:endParaRPr lang="es-ES" dirty="0"/>
          </a:p>
        </p:txBody>
      </p:sp>
      <p:cxnSp>
        <p:nvCxnSpPr>
          <p:cNvPr id="7" name="Conector recto 6"/>
          <p:cNvCxnSpPr/>
          <p:nvPr userDrawn="1"/>
        </p:nvCxnSpPr>
        <p:spPr>
          <a:xfrm>
            <a:off x="398366" y="1031955"/>
            <a:ext cx="11395267"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userDrawn="1"/>
        </p:nvCxnSpPr>
        <p:spPr>
          <a:xfrm>
            <a:off x="0" y="6439485"/>
            <a:ext cx="121920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Conector recto 10"/>
          <p:cNvCxnSpPr/>
          <p:nvPr userDrawn="1"/>
        </p:nvCxnSpPr>
        <p:spPr>
          <a:xfrm flipV="1">
            <a:off x="398367" y="0"/>
            <a:ext cx="0" cy="6858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userDrawn="1"/>
        </p:nvCxnSpPr>
        <p:spPr>
          <a:xfrm flipV="1">
            <a:off x="11793633" y="0"/>
            <a:ext cx="0" cy="6858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En blanco">
    <p:bg>
      <p:bgPr>
        <a:solidFill>
          <a:schemeClr val="accent1"/>
        </a:solidFill>
        <a:effectLst/>
      </p:bgPr>
    </p:bg>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rtlCol="0"/>
          <a:lstStyle>
            <a:defPPr>
              <a:defRPr lang="es-ES"/>
            </a:defPPr>
          </a:lstStyle>
          <a:p>
            <a:pPr rtl="0"/>
            <a:r>
              <a:rPr lang="es-ES"/>
              <a:t>20XX</a:t>
            </a:r>
            <a:endParaRPr lang="es-ES" dirty="0"/>
          </a:p>
        </p:txBody>
      </p:sp>
      <p:sp>
        <p:nvSpPr>
          <p:cNvPr id="3" name="Marcador de pie de página 2"/>
          <p:cNvSpPr>
            <a:spLocks noGrp="1"/>
          </p:cNvSpPr>
          <p:nvPr>
            <p:ph type="ftr" sz="quarter" idx="11"/>
          </p:nvPr>
        </p:nvSpPr>
        <p:spPr>
          <a:xfrm>
            <a:off x="4808250" y="6517634"/>
            <a:ext cx="2572870" cy="274320"/>
          </a:xfrm>
          <a:prstGeom prst="rect">
            <a:avLst/>
          </a:prstGeom>
        </p:spPr>
        <p:txBody>
          <a:bodyPr rtlCol="0"/>
          <a:lstStyle>
            <a:defPPr>
              <a:defRPr lang="es-ES"/>
            </a:defPPr>
          </a:lstStyle>
          <a:p>
            <a:pPr rtl="0"/>
            <a:r>
              <a:rPr lang="es-ES"/>
              <a:t>título de la presentación</a:t>
            </a:r>
            <a:endParaRPr lang="es-ES" dirty="0"/>
          </a:p>
        </p:txBody>
      </p:sp>
      <p:sp>
        <p:nvSpPr>
          <p:cNvPr id="4" name="Marcador de número de diapositiva 3"/>
          <p:cNvSpPr>
            <a:spLocks noGrp="1"/>
          </p:cNvSpPr>
          <p:nvPr>
            <p:ph type="sldNum" sz="quarter" idx="12"/>
          </p:nvPr>
        </p:nvSpPr>
        <p:spPr>
          <a:xfrm>
            <a:off x="616640" y="6517634"/>
            <a:ext cx="950258" cy="274320"/>
          </a:xfrm>
          <a:prstGeom prst="rect">
            <a:avLst/>
          </a:prstGeom>
        </p:spPr>
        <p:txBody>
          <a:bodyPr rtlCol="0"/>
          <a:lstStyle>
            <a:defPPr>
              <a:defRPr lang="es-ES"/>
            </a:defPPr>
          </a:lstStyle>
          <a:p>
            <a:pPr rtl="0"/>
            <a:fld id="{84D792B7-0397-C047-AE12-1A03F7E3DC83}" type="slidenum">
              <a:rPr lang="es-ES" smtClean="0"/>
            </a:fld>
            <a:endParaRPr lang="es-ES" dirty="0"/>
          </a:p>
        </p:txBody>
      </p:sp>
      <p:cxnSp>
        <p:nvCxnSpPr>
          <p:cNvPr id="6" name="Conector recto 5"/>
          <p:cNvCxnSpPr/>
          <p:nvPr userDrawn="1"/>
        </p:nvCxnSpPr>
        <p:spPr>
          <a:xfrm>
            <a:off x="0" y="6439485"/>
            <a:ext cx="121920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agen con leyenda">
    <p:bg>
      <p:bgPr>
        <a:solidFill>
          <a:schemeClr val="accent3"/>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5495544" y="0"/>
            <a:ext cx="4370832" cy="2194560"/>
          </a:xfrm>
        </p:spPr>
        <p:txBody>
          <a:bodyPr rtlCol="0"/>
          <a:lstStyle>
            <a:lvl1pPr algn="l">
              <a:defRPr lang="es-ES" sz="7200"/>
            </a:lvl1pPr>
          </a:lstStyle>
          <a:p>
            <a:pPr rtl="0"/>
            <a:r>
              <a:rPr lang="es-ES"/>
              <a:t>Haga clic para modificar el estilo de título del patrón</a:t>
            </a:r>
            <a:endParaRPr lang="es-ES"/>
          </a:p>
        </p:txBody>
      </p:sp>
      <p:sp>
        <p:nvSpPr>
          <p:cNvPr id="13" name="Marcador de posición de imagen 12"/>
          <p:cNvSpPr>
            <a:spLocks noGrp="1"/>
          </p:cNvSpPr>
          <p:nvPr>
            <p:ph type="pic" sz="quarter" idx="13"/>
          </p:nvPr>
        </p:nvSpPr>
        <p:spPr>
          <a:xfrm>
            <a:off x="1" y="3810"/>
            <a:ext cx="4856184" cy="6850379"/>
          </a:xfrm>
          <a:ln w="15875">
            <a:solidFill>
              <a:schemeClr val="tx1"/>
            </a:solidFill>
          </a:ln>
        </p:spPr>
        <p:txBody>
          <a:bodyPr rtlCol="0"/>
          <a:lstStyle>
            <a:defPPr>
              <a:defRPr lang="es-ES"/>
            </a:defPPr>
          </a:lstStyle>
          <a:p>
            <a:pPr rtl="0"/>
            <a:r>
              <a:rPr lang="es-ES"/>
              <a:t>Haga clic en el icono para agregar una imagen</a:t>
            </a:r>
            <a:endParaRPr lang="es-ES" dirty="0"/>
          </a:p>
        </p:txBody>
      </p:sp>
      <p:sp>
        <p:nvSpPr>
          <p:cNvPr id="3" name="Marcador de contenido 2"/>
          <p:cNvSpPr>
            <a:spLocks noGrp="1"/>
          </p:cNvSpPr>
          <p:nvPr>
            <p:ph idx="1" hasCustomPrompt="1"/>
          </p:nvPr>
        </p:nvSpPr>
        <p:spPr>
          <a:xfrm>
            <a:off x="4856185" y="2212849"/>
            <a:ext cx="7335814" cy="4645152"/>
          </a:xfrm>
        </p:spPr>
        <p:txBody>
          <a:bodyPr rtlCol="0"/>
          <a:lstStyle>
            <a:defPPr>
              <a:defRPr lang="es-ES"/>
            </a:def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la sección">
    <p:spTree>
      <p:nvGrpSpPr>
        <p:cNvPr id="1" name=""/>
        <p:cNvGrpSpPr/>
        <p:nvPr/>
      </p:nvGrpSpPr>
      <p:grpSpPr>
        <a:xfrm>
          <a:off x="0" y="0"/>
          <a:ext cx="0" cy="0"/>
          <a:chOff x="0" y="0"/>
          <a:chExt cx="0" cy="0"/>
        </a:xfrm>
      </p:grpSpPr>
      <p:sp>
        <p:nvSpPr>
          <p:cNvPr id="8" name="Marcador de posición de imagen 7"/>
          <p:cNvSpPr>
            <a:spLocks noGrp="1"/>
          </p:cNvSpPr>
          <p:nvPr>
            <p:ph type="pic" sz="quarter" idx="10"/>
          </p:nvPr>
        </p:nvSpPr>
        <p:spPr>
          <a:xfrm>
            <a:off x="0" y="0"/>
            <a:ext cx="12192000" cy="6858000"/>
          </a:xfrm>
          <a:solidFill>
            <a:schemeClr val="accent2">
              <a:lumMod val="40000"/>
              <a:lumOff val="60000"/>
            </a:schemeClr>
          </a:solidFill>
        </p:spPr>
        <p:txBody>
          <a:bodyPr rtlCol="0"/>
          <a:lstStyle>
            <a:lvl1pPr marL="0" indent="0">
              <a:buNone/>
              <a:defRPr lang="es-ES"/>
            </a:lvl1pPr>
          </a:lstStyle>
          <a:p>
            <a:pPr rtl="0"/>
            <a:r>
              <a:rPr lang="es-ES"/>
              <a:t>Haga clic en el icono para agregar una imagen</a:t>
            </a:r>
            <a:endParaRPr lang="es-ES" dirty="0"/>
          </a:p>
        </p:txBody>
      </p:sp>
      <p:sp>
        <p:nvSpPr>
          <p:cNvPr id="2" name="Título 1"/>
          <p:cNvSpPr>
            <a:spLocks noGrp="1"/>
          </p:cNvSpPr>
          <p:nvPr>
            <p:ph type="title"/>
          </p:nvPr>
        </p:nvSpPr>
        <p:spPr>
          <a:xfrm>
            <a:off x="1508760" y="1188720"/>
            <a:ext cx="9171432" cy="4480560"/>
          </a:xfrm>
          <a:ln w="15875">
            <a:solidFill>
              <a:schemeClr val="accent1"/>
            </a:solidFill>
          </a:ln>
        </p:spPr>
        <p:txBody>
          <a:bodyPr lIns="365760" bIns="640080" rtlCol="0" anchor="ctr"/>
          <a:lstStyle>
            <a:lvl1pPr>
              <a:defRPr lang="es-ES" sz="7200">
                <a:solidFill>
                  <a:schemeClr val="accent1"/>
                </a:solidFill>
              </a:defRPr>
            </a:lvl1pPr>
          </a:lstStyle>
          <a:p>
            <a:pPr rtl="0"/>
            <a:r>
              <a:rPr lang="es-ES"/>
              <a:t>Haga clic para modificar el estilo de título del patrón</a:t>
            </a:r>
            <a:endParaRPr lang="es-ES"/>
          </a:p>
        </p:txBody>
      </p:sp>
      <p:sp>
        <p:nvSpPr>
          <p:cNvPr id="3" name="Marcador de texto 2"/>
          <p:cNvSpPr>
            <a:spLocks noGrp="1"/>
          </p:cNvSpPr>
          <p:nvPr>
            <p:ph type="body" idx="1" hasCustomPrompt="1"/>
          </p:nvPr>
        </p:nvSpPr>
        <p:spPr>
          <a:xfrm>
            <a:off x="6665976" y="5102352"/>
            <a:ext cx="2889504" cy="365760"/>
          </a:xfrm>
        </p:spPr>
        <p:txBody>
          <a:bodyPr rtlCol="0"/>
          <a:lstStyle>
            <a:lvl1pPr marL="0" indent="0" algn="ctr">
              <a:lnSpc>
                <a:spcPct val="100000"/>
              </a:lnSpc>
              <a:spcBef>
                <a:spcPts val="0"/>
              </a:spcBef>
              <a:buNone/>
              <a:defRPr lang="es-ES" sz="1800">
                <a:solidFill>
                  <a:schemeClr val="accent1"/>
                </a:solidFill>
              </a:defRPr>
            </a:lvl1pPr>
            <a:lvl2pPr marL="457200" indent="0">
              <a:buNone/>
              <a:defRPr lang="es-ES" sz="2000">
                <a:solidFill>
                  <a:schemeClr val="tx1">
                    <a:tint val="75000"/>
                  </a:schemeClr>
                </a:solidFill>
              </a:defRPr>
            </a:lvl2pPr>
            <a:lvl3pPr marL="914400" indent="0">
              <a:buNone/>
              <a:defRPr lang="es-ES" sz="1800">
                <a:solidFill>
                  <a:schemeClr val="tx1">
                    <a:tint val="75000"/>
                  </a:schemeClr>
                </a:solidFill>
              </a:defRPr>
            </a:lvl3pPr>
            <a:lvl4pPr marL="1371600" indent="0">
              <a:buNone/>
              <a:defRPr lang="es-ES" sz="1600">
                <a:solidFill>
                  <a:schemeClr val="tx1">
                    <a:tint val="75000"/>
                  </a:schemeClr>
                </a:solidFill>
              </a:defRPr>
            </a:lvl4pPr>
            <a:lvl5pPr marL="1828800" indent="0">
              <a:buNone/>
              <a:defRPr lang="es-ES" sz="1600">
                <a:solidFill>
                  <a:schemeClr val="tx1">
                    <a:tint val="75000"/>
                  </a:schemeClr>
                </a:solidFill>
              </a:defRPr>
            </a:lvl5pPr>
            <a:lvl6pPr marL="2286000" indent="0">
              <a:buNone/>
              <a:defRPr lang="es-ES" sz="1600">
                <a:solidFill>
                  <a:schemeClr val="tx1">
                    <a:tint val="75000"/>
                  </a:schemeClr>
                </a:solidFill>
              </a:defRPr>
            </a:lvl6pPr>
            <a:lvl7pPr marL="2743200" indent="0">
              <a:buNone/>
              <a:defRPr lang="es-ES" sz="1600">
                <a:solidFill>
                  <a:schemeClr val="tx1">
                    <a:tint val="75000"/>
                  </a:schemeClr>
                </a:solidFill>
              </a:defRPr>
            </a:lvl7pPr>
            <a:lvl8pPr marL="3200400" indent="0">
              <a:buNone/>
              <a:defRPr lang="es-ES" sz="1600">
                <a:solidFill>
                  <a:schemeClr val="tx1">
                    <a:tint val="75000"/>
                  </a:schemeClr>
                </a:solidFill>
              </a:defRPr>
            </a:lvl8pPr>
            <a:lvl9pPr marL="3657600" indent="0">
              <a:buNone/>
              <a:defRPr lang="es-ES" sz="1600">
                <a:solidFill>
                  <a:schemeClr val="tx1">
                    <a:tint val="75000"/>
                  </a:schemeClr>
                </a:solidFill>
              </a:defRPr>
            </a:lvl9pPr>
          </a:lstStyle>
          <a:p>
            <a:pPr lvl="0" rtl="0"/>
            <a:r>
              <a:rPr lang="es-ES"/>
              <a:t>Haga clic para modificar los estilos de texto del patrón</a:t>
            </a:r>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objetos con imagen">
    <p:bg>
      <p:bgPr>
        <a:solidFill>
          <a:schemeClr val="accent4">
            <a:lumMod val="50000"/>
          </a:schemeClr>
        </a:solidFill>
        <a:effectLst/>
      </p:bgPr>
    </p:bg>
    <p:spTree>
      <p:nvGrpSpPr>
        <p:cNvPr id="1" name=""/>
        <p:cNvGrpSpPr/>
        <p:nvPr/>
      </p:nvGrpSpPr>
      <p:grpSpPr>
        <a:xfrm>
          <a:off x="0" y="0"/>
          <a:ext cx="0" cy="0"/>
          <a:chOff x="0" y="0"/>
          <a:chExt cx="0" cy="0"/>
        </a:xfrm>
      </p:grpSpPr>
      <p:sp>
        <p:nvSpPr>
          <p:cNvPr id="20" name="Marcador de posición de imagen 19"/>
          <p:cNvSpPr>
            <a:spLocks noGrp="1"/>
          </p:cNvSpPr>
          <p:nvPr>
            <p:ph type="pic" sz="quarter" idx="13"/>
          </p:nvPr>
        </p:nvSpPr>
        <p:spPr>
          <a:xfrm>
            <a:off x="1636301" y="928122"/>
            <a:ext cx="3251199" cy="5001754"/>
          </a:xfrm>
          <a:ln w="15875">
            <a:solidFill>
              <a:schemeClr val="accent1"/>
            </a:solidFill>
          </a:ln>
        </p:spPr>
        <p:txBody>
          <a:bodyPr rtlCol="0" anchor="ctr"/>
          <a:lstStyle>
            <a:lvl1pPr marL="0" indent="0" algn="ctr">
              <a:buNone/>
              <a:defRPr lang="es-ES">
                <a:solidFill>
                  <a:schemeClr val="accent1"/>
                </a:solidFill>
              </a:defRPr>
            </a:lvl1pPr>
          </a:lstStyle>
          <a:p>
            <a:pPr rtl="0"/>
            <a:r>
              <a:rPr lang="es-ES"/>
              <a:t>Haga clic en el icono para agregar una imagen</a:t>
            </a:r>
            <a:endParaRPr lang="es-ES" dirty="0"/>
          </a:p>
        </p:txBody>
      </p:sp>
      <p:sp>
        <p:nvSpPr>
          <p:cNvPr id="2" name="Título 1"/>
          <p:cNvSpPr>
            <a:spLocks noGrp="1"/>
          </p:cNvSpPr>
          <p:nvPr>
            <p:ph type="title"/>
          </p:nvPr>
        </p:nvSpPr>
        <p:spPr>
          <a:xfrm>
            <a:off x="6400800" y="1225296"/>
            <a:ext cx="4718304" cy="1645920"/>
          </a:xfrm>
        </p:spPr>
        <p:txBody>
          <a:bodyPr rtlCol="0"/>
          <a:lstStyle>
            <a:lvl1pPr>
              <a:defRPr lang="es-ES" baseline="0">
                <a:solidFill>
                  <a:schemeClr val="accent1"/>
                </a:solidFill>
              </a:defRPr>
            </a:lvl1pPr>
          </a:lstStyle>
          <a:p>
            <a:pPr rtl="0"/>
            <a:r>
              <a:rPr lang="es-ES"/>
              <a:t>Haga clic para modificar el estilo de título del patrón</a:t>
            </a:r>
            <a:endParaRPr lang="es-ES"/>
          </a:p>
        </p:txBody>
      </p:sp>
      <p:sp>
        <p:nvSpPr>
          <p:cNvPr id="3" name="Marcador de contenido 2"/>
          <p:cNvSpPr>
            <a:spLocks noGrp="1"/>
          </p:cNvSpPr>
          <p:nvPr>
            <p:ph idx="1" hasCustomPrompt="1"/>
          </p:nvPr>
        </p:nvSpPr>
        <p:spPr>
          <a:xfrm>
            <a:off x="6400800" y="2898648"/>
            <a:ext cx="4370832" cy="2029968"/>
          </a:xfrm>
        </p:spPr>
        <p:txBody>
          <a:bodyPr rtlCol="0"/>
          <a:lstStyle>
            <a:lvl1pPr marL="0" indent="0">
              <a:lnSpc>
                <a:spcPct val="100000"/>
              </a:lnSpc>
              <a:buNone/>
              <a:defRPr lang="es-ES" sz="1800">
                <a:solidFill>
                  <a:schemeClr val="accent1"/>
                </a:solidFill>
              </a:defRPr>
            </a:lvl1pPr>
            <a:lvl2pPr marL="567055" indent="-283210">
              <a:lnSpc>
                <a:spcPct val="100000"/>
              </a:lnSpc>
              <a:buFont typeface="Wingdings" panose="05000000000000000000" pitchFamily="2" charset="2"/>
              <a:buChar char="§"/>
              <a:defRPr lang="es-ES" sz="1600">
                <a:solidFill>
                  <a:schemeClr val="accent1"/>
                </a:solidFill>
              </a:defRPr>
            </a:lvl2pPr>
            <a:lvl3pPr marL="850265" indent="-283210">
              <a:lnSpc>
                <a:spcPct val="100000"/>
              </a:lnSpc>
              <a:buFont typeface="Wingdings" panose="05000000000000000000" pitchFamily="2" charset="2"/>
              <a:buChar char="§"/>
              <a:defRPr lang="es-ES" sz="1400">
                <a:solidFill>
                  <a:schemeClr val="accent1"/>
                </a:solidFill>
              </a:defRPr>
            </a:lvl3pPr>
            <a:lvl4pPr marL="1134110" indent="-283210">
              <a:lnSpc>
                <a:spcPct val="100000"/>
              </a:lnSpc>
              <a:buFont typeface="Wingdings" panose="05000000000000000000" pitchFamily="2" charset="2"/>
              <a:buChar char="§"/>
              <a:defRPr lang="es-ES" sz="1200">
                <a:solidFill>
                  <a:schemeClr val="accent1"/>
                </a:solidFill>
              </a:defRPr>
            </a:lvl4pPr>
            <a:lvl5pPr marL="1417320" indent="-283210">
              <a:lnSpc>
                <a:spcPct val="100000"/>
              </a:lnSpc>
              <a:buFont typeface="Wingdings" panose="05000000000000000000" pitchFamily="2" charset="2"/>
              <a:buChar char="§"/>
              <a:defRPr lang="es-ES" sz="1200">
                <a:solidFill>
                  <a:schemeClr val="accent1"/>
                </a:solidFill>
              </a:defRPr>
            </a:lvl5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
        <p:nvSpPr>
          <p:cNvPr id="6" name="Marcador de número de diapositiva 5"/>
          <p:cNvSpPr>
            <a:spLocks noGrp="1"/>
          </p:cNvSpPr>
          <p:nvPr>
            <p:ph type="sldNum" sz="quarter" idx="12"/>
          </p:nvPr>
        </p:nvSpPr>
        <p:spPr>
          <a:xfrm>
            <a:off x="616640" y="6517634"/>
            <a:ext cx="950258" cy="274320"/>
          </a:xfrm>
          <a:prstGeom prst="rect">
            <a:avLst/>
          </a:prstGeom>
        </p:spPr>
        <p:txBody>
          <a:bodyPr rtlCol="0"/>
          <a:lstStyle>
            <a:lvl1pPr>
              <a:defRPr lang="es-ES">
                <a:solidFill>
                  <a:schemeClr val="accent1"/>
                </a:solidFill>
              </a:defRPr>
            </a:lvl1pPr>
          </a:lstStyle>
          <a:p>
            <a:pPr rtl="0"/>
            <a:fld id="{84D792B7-0397-C047-AE12-1A03F7E3DC83}" type="slidenum">
              <a:rPr lang="es-ES" smtClean="0"/>
            </a:fld>
            <a:endParaRPr lang="es-ES" dirty="0"/>
          </a:p>
        </p:txBody>
      </p:sp>
      <p:sp>
        <p:nvSpPr>
          <p:cNvPr id="5" name="Marcador de pie de página 4"/>
          <p:cNvSpPr>
            <a:spLocks noGrp="1"/>
          </p:cNvSpPr>
          <p:nvPr>
            <p:ph type="ftr" sz="quarter" idx="11"/>
          </p:nvPr>
        </p:nvSpPr>
        <p:spPr>
          <a:xfrm>
            <a:off x="4808250" y="6517634"/>
            <a:ext cx="2572870" cy="274320"/>
          </a:xfrm>
          <a:prstGeom prst="rect">
            <a:avLst/>
          </a:prstGeom>
        </p:spPr>
        <p:txBody>
          <a:bodyPr rtlCol="0"/>
          <a:lstStyle>
            <a:lvl1pPr>
              <a:defRPr lang="es-ES">
                <a:solidFill>
                  <a:schemeClr val="accent1"/>
                </a:solidFill>
              </a:defRPr>
            </a:lvl1pPr>
          </a:lstStyle>
          <a:p>
            <a:pPr rtl="0"/>
            <a:r>
              <a:rPr lang="es-ES"/>
              <a:t>título de la presentación</a:t>
            </a:r>
            <a:endParaRPr lang="es-ES" dirty="0"/>
          </a:p>
        </p:txBody>
      </p:sp>
      <p:sp>
        <p:nvSpPr>
          <p:cNvPr id="4" name="Marcador de fecha 3"/>
          <p:cNvSpPr>
            <a:spLocks noGrp="1"/>
          </p:cNvSpPr>
          <p:nvPr>
            <p:ph type="dt" sz="half" idx="10"/>
          </p:nvPr>
        </p:nvSpPr>
        <p:spPr/>
        <p:txBody>
          <a:bodyPr rtlCol="0"/>
          <a:lstStyle>
            <a:lvl1pPr>
              <a:defRPr lang="es-ES">
                <a:solidFill>
                  <a:schemeClr val="accent1"/>
                </a:solidFill>
              </a:defRPr>
            </a:lvl1pPr>
          </a:lstStyle>
          <a:p>
            <a:pPr rtl="0"/>
            <a:r>
              <a:rPr lang="es-ES"/>
              <a:t>20XX</a:t>
            </a:r>
            <a:endParaRPr lang="es-ES" dirty="0"/>
          </a:p>
        </p:txBody>
      </p:sp>
      <p:cxnSp>
        <p:nvCxnSpPr>
          <p:cNvPr id="8" name="Conector recto 7"/>
          <p:cNvCxnSpPr/>
          <p:nvPr userDrawn="1"/>
        </p:nvCxnSpPr>
        <p:spPr>
          <a:xfrm>
            <a:off x="0" y="395159"/>
            <a:ext cx="12192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userDrawn="1"/>
        </p:nvCxnSpPr>
        <p:spPr>
          <a:xfrm>
            <a:off x="0" y="6439485"/>
            <a:ext cx="12192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userDrawn="1"/>
        </p:nvCxnSpPr>
        <p:spPr>
          <a:xfrm flipV="1">
            <a:off x="398367" y="0"/>
            <a:ext cx="0" cy="68580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userDrawn="1"/>
        </p:nvCxnSpPr>
        <p:spPr>
          <a:xfrm flipV="1">
            <a:off x="11793633" y="0"/>
            <a:ext cx="0" cy="68580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userDrawn="1"/>
        </p:nvCxnSpPr>
        <p:spPr>
          <a:xfrm flipV="1">
            <a:off x="6096000" y="395159"/>
            <a:ext cx="0" cy="6044326"/>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y contenido">
    <p:bg>
      <p:bgPr>
        <a:solidFill>
          <a:schemeClr val="accent1"/>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2039112" y="54864"/>
            <a:ext cx="8165592" cy="969264"/>
          </a:xfrm>
        </p:spPr>
        <p:txBody>
          <a:bodyPr rtlCol="0"/>
          <a:lstStyle>
            <a:lvl1pPr algn="ctr">
              <a:defRPr lang="es-ES"/>
            </a:lvl1pPr>
          </a:lstStyle>
          <a:p>
            <a:pPr rtl="0"/>
            <a:r>
              <a:rPr lang="es-ES"/>
              <a:t>Haga clic para modificar el estilo de título del patrón</a:t>
            </a:r>
            <a:endParaRPr lang="es-ES"/>
          </a:p>
        </p:txBody>
      </p:sp>
      <p:sp>
        <p:nvSpPr>
          <p:cNvPr id="3" name="Marcador de contenido 2"/>
          <p:cNvSpPr>
            <a:spLocks noGrp="1"/>
          </p:cNvSpPr>
          <p:nvPr>
            <p:ph idx="1" hasCustomPrompt="1"/>
          </p:nvPr>
        </p:nvSpPr>
        <p:spPr>
          <a:xfrm>
            <a:off x="987552" y="1444752"/>
            <a:ext cx="10287000" cy="4562856"/>
          </a:xfrm>
        </p:spPr>
        <p:txBody>
          <a:bodyPr rtlCol="0"/>
          <a:lstStyle>
            <a:defPPr>
              <a:defRPr lang="es-ES"/>
            </a:def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
        <p:nvSpPr>
          <p:cNvPr id="6" name="Marcador de número de diapositiva 5"/>
          <p:cNvSpPr>
            <a:spLocks noGrp="1"/>
          </p:cNvSpPr>
          <p:nvPr>
            <p:ph type="sldNum" sz="quarter" idx="12"/>
          </p:nvPr>
        </p:nvSpPr>
        <p:spPr>
          <a:xfrm>
            <a:off x="616640" y="6517634"/>
            <a:ext cx="950258" cy="274320"/>
          </a:xfrm>
          <a:prstGeom prst="rect">
            <a:avLst/>
          </a:prstGeom>
        </p:spPr>
        <p:txBody>
          <a:bodyPr rtlCol="0"/>
          <a:lstStyle>
            <a:defPPr>
              <a:defRPr lang="es-ES"/>
            </a:defPPr>
          </a:lstStyle>
          <a:p>
            <a:pPr rtl="0"/>
            <a:fld id="{84D792B7-0397-C047-AE12-1A03F7E3DC83}" type="slidenum">
              <a:rPr lang="es-ES" smtClean="0"/>
            </a:fld>
            <a:endParaRPr lang="es-ES" dirty="0"/>
          </a:p>
        </p:txBody>
      </p:sp>
      <p:sp>
        <p:nvSpPr>
          <p:cNvPr id="5" name="Marcador de pie de página 4"/>
          <p:cNvSpPr>
            <a:spLocks noGrp="1"/>
          </p:cNvSpPr>
          <p:nvPr>
            <p:ph type="ftr" sz="quarter" idx="11"/>
          </p:nvPr>
        </p:nvSpPr>
        <p:spPr>
          <a:xfrm>
            <a:off x="4808250" y="6517634"/>
            <a:ext cx="2572870" cy="274320"/>
          </a:xfrm>
          <a:prstGeom prst="rect">
            <a:avLst/>
          </a:prstGeom>
        </p:spPr>
        <p:txBody>
          <a:bodyPr rtlCol="0"/>
          <a:lstStyle>
            <a:defPPr>
              <a:defRPr lang="es-ES"/>
            </a:defPPr>
          </a:lstStyle>
          <a:p>
            <a:pPr rtl="0"/>
            <a:r>
              <a:rPr lang="es-ES"/>
              <a:t>título de la presentación</a:t>
            </a:r>
            <a:endParaRPr lang="es-ES"/>
          </a:p>
        </p:txBody>
      </p:sp>
      <p:sp>
        <p:nvSpPr>
          <p:cNvPr id="4" name="Marcador de fecha 3"/>
          <p:cNvSpPr>
            <a:spLocks noGrp="1"/>
          </p:cNvSpPr>
          <p:nvPr>
            <p:ph type="dt" sz="half" idx="10"/>
          </p:nvPr>
        </p:nvSpPr>
        <p:spPr/>
        <p:txBody>
          <a:bodyPr rtlCol="0"/>
          <a:lstStyle>
            <a:defPPr>
              <a:defRPr lang="es-ES"/>
            </a:defPPr>
          </a:lstStyle>
          <a:p>
            <a:pPr rtl="0"/>
            <a:r>
              <a:rPr lang="es-ES"/>
              <a:t>20XX</a:t>
            </a:r>
            <a:endParaRPr lang="es-ES" dirty="0"/>
          </a:p>
        </p:txBody>
      </p:sp>
      <p:cxnSp>
        <p:nvCxnSpPr>
          <p:cNvPr id="8" name="Conector recto 7"/>
          <p:cNvCxnSpPr/>
          <p:nvPr userDrawn="1"/>
        </p:nvCxnSpPr>
        <p:spPr>
          <a:xfrm>
            <a:off x="398366" y="1031955"/>
            <a:ext cx="11395267"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userDrawn="1"/>
        </p:nvCxnSpPr>
        <p:spPr>
          <a:xfrm>
            <a:off x="0" y="6439485"/>
            <a:ext cx="121920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userDrawn="1"/>
        </p:nvCxnSpPr>
        <p:spPr>
          <a:xfrm flipV="1">
            <a:off x="398367" y="0"/>
            <a:ext cx="0" cy="6858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userDrawn="1"/>
        </p:nvCxnSpPr>
        <p:spPr>
          <a:xfrm flipV="1">
            <a:off x="11793633" y="0"/>
            <a:ext cx="0" cy="6858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quipo x4">
    <p:bg>
      <p:bgPr>
        <a:solidFill>
          <a:schemeClr val="tx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640080" y="466344"/>
            <a:ext cx="3236976" cy="996696"/>
          </a:xfrm>
        </p:spPr>
        <p:txBody>
          <a:bodyPr rtlCol="0"/>
          <a:lstStyle>
            <a:lvl1pPr>
              <a:defRPr lang="es-ES">
                <a:solidFill>
                  <a:schemeClr val="accent1"/>
                </a:solidFill>
              </a:defRPr>
            </a:lvl1pPr>
          </a:lstStyle>
          <a:p>
            <a:pPr rtl="0"/>
            <a:r>
              <a:rPr lang="es-ES" noProof="0"/>
              <a:t>Haga clic para modificar el estilo de título del patrón</a:t>
            </a:r>
            <a:endParaRPr lang="es-ES" noProof="0"/>
          </a:p>
        </p:txBody>
      </p:sp>
      <p:sp>
        <p:nvSpPr>
          <p:cNvPr id="19" name="Marcador de texto 2"/>
          <p:cNvSpPr>
            <a:spLocks noGrp="1"/>
          </p:cNvSpPr>
          <p:nvPr>
            <p:ph type="body" idx="1" hasCustomPrompt="1"/>
          </p:nvPr>
        </p:nvSpPr>
        <p:spPr>
          <a:xfrm>
            <a:off x="630936" y="1618488"/>
            <a:ext cx="1819656" cy="466344"/>
          </a:xfrm>
        </p:spPr>
        <p:txBody>
          <a:bodyPr rtlCol="0" anchor="t"/>
          <a:lstStyle>
            <a:lvl1pPr marL="0" indent="0">
              <a:lnSpc>
                <a:spcPct val="100000"/>
              </a:lnSpc>
              <a:spcBef>
                <a:spcPts val="0"/>
              </a:spcBef>
              <a:buNone/>
              <a:defRPr lang="es-ES" sz="18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21" name="Marcador de texto 2"/>
          <p:cNvSpPr>
            <a:spLocks noGrp="1"/>
          </p:cNvSpPr>
          <p:nvPr>
            <p:ph type="body" idx="14" hasCustomPrompt="1"/>
          </p:nvPr>
        </p:nvSpPr>
        <p:spPr>
          <a:xfrm>
            <a:off x="3584448" y="1618488"/>
            <a:ext cx="1819656" cy="466344"/>
          </a:xfrm>
        </p:spPr>
        <p:txBody>
          <a:bodyPr rtlCol="0" anchor="t"/>
          <a:lstStyle>
            <a:lvl1pPr marL="0" indent="0">
              <a:lnSpc>
                <a:spcPct val="100000"/>
              </a:lnSpc>
              <a:spcBef>
                <a:spcPts val="0"/>
              </a:spcBef>
              <a:buNone/>
              <a:defRPr lang="es-ES" sz="18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22" name="Marcador de texto 2"/>
          <p:cNvSpPr>
            <a:spLocks noGrp="1"/>
          </p:cNvSpPr>
          <p:nvPr>
            <p:ph type="body" idx="15" hasCustomPrompt="1"/>
          </p:nvPr>
        </p:nvSpPr>
        <p:spPr>
          <a:xfrm>
            <a:off x="6483096" y="1618488"/>
            <a:ext cx="1819656" cy="466344"/>
          </a:xfrm>
        </p:spPr>
        <p:txBody>
          <a:bodyPr rtlCol="0" anchor="t"/>
          <a:lstStyle>
            <a:lvl1pPr marL="0" indent="0">
              <a:lnSpc>
                <a:spcPct val="100000"/>
              </a:lnSpc>
              <a:spcBef>
                <a:spcPts val="0"/>
              </a:spcBef>
              <a:buNone/>
              <a:defRPr lang="es-ES" sz="18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20" name="Marcador de texto 4"/>
          <p:cNvSpPr>
            <a:spLocks noGrp="1"/>
          </p:cNvSpPr>
          <p:nvPr>
            <p:ph type="body" sz="quarter" idx="3" hasCustomPrompt="1"/>
          </p:nvPr>
        </p:nvSpPr>
        <p:spPr>
          <a:xfrm>
            <a:off x="9528048" y="1618488"/>
            <a:ext cx="1819656" cy="466344"/>
          </a:xfrm>
        </p:spPr>
        <p:txBody>
          <a:bodyPr rtlCol="0" anchor="t"/>
          <a:lstStyle>
            <a:lvl1pPr marL="0" indent="0">
              <a:lnSpc>
                <a:spcPct val="100000"/>
              </a:lnSpc>
              <a:spcBef>
                <a:spcPts val="0"/>
              </a:spcBef>
              <a:buNone/>
              <a:defRPr lang="es-ES" sz="18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24" name="Marcador de texto 2"/>
          <p:cNvSpPr>
            <a:spLocks noGrp="1"/>
          </p:cNvSpPr>
          <p:nvPr>
            <p:ph type="body" idx="17" hasCustomPrompt="1"/>
          </p:nvPr>
        </p:nvSpPr>
        <p:spPr>
          <a:xfrm>
            <a:off x="630936" y="2414016"/>
            <a:ext cx="2167128" cy="310896"/>
          </a:xfrm>
        </p:spPr>
        <p:txBody>
          <a:bodyPr rtlCol="0" anchor="t"/>
          <a:lstStyle>
            <a:lvl1pPr marL="0" indent="0">
              <a:lnSpc>
                <a:spcPct val="100000"/>
              </a:lnSpc>
              <a:spcBef>
                <a:spcPts val="0"/>
              </a:spcBef>
              <a:buNone/>
              <a:defRPr lang="es-ES" sz="14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26" name="Marcador de texto 2"/>
          <p:cNvSpPr>
            <a:spLocks noGrp="1"/>
          </p:cNvSpPr>
          <p:nvPr>
            <p:ph type="body" idx="19" hasCustomPrompt="1"/>
          </p:nvPr>
        </p:nvSpPr>
        <p:spPr>
          <a:xfrm>
            <a:off x="3584448" y="2414016"/>
            <a:ext cx="2167128" cy="310896"/>
          </a:xfrm>
        </p:spPr>
        <p:txBody>
          <a:bodyPr rtlCol="0" anchor="t"/>
          <a:lstStyle>
            <a:lvl1pPr marL="0" indent="0">
              <a:lnSpc>
                <a:spcPct val="100000"/>
              </a:lnSpc>
              <a:spcBef>
                <a:spcPts val="0"/>
              </a:spcBef>
              <a:buNone/>
              <a:defRPr lang="es-ES" sz="14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27" name="Marcador de texto 2"/>
          <p:cNvSpPr>
            <a:spLocks noGrp="1"/>
          </p:cNvSpPr>
          <p:nvPr>
            <p:ph type="body" idx="20" hasCustomPrompt="1"/>
          </p:nvPr>
        </p:nvSpPr>
        <p:spPr>
          <a:xfrm>
            <a:off x="6483096" y="2414016"/>
            <a:ext cx="2167128" cy="310896"/>
          </a:xfrm>
        </p:spPr>
        <p:txBody>
          <a:bodyPr rtlCol="0" anchor="t"/>
          <a:lstStyle>
            <a:lvl1pPr marL="0" indent="0">
              <a:lnSpc>
                <a:spcPct val="100000"/>
              </a:lnSpc>
              <a:spcBef>
                <a:spcPts val="0"/>
              </a:spcBef>
              <a:buNone/>
              <a:defRPr lang="es-ES" sz="14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25" name="Marcador de texto 4"/>
          <p:cNvSpPr>
            <a:spLocks noGrp="1"/>
          </p:cNvSpPr>
          <p:nvPr>
            <p:ph type="body" sz="quarter" idx="18" hasCustomPrompt="1"/>
          </p:nvPr>
        </p:nvSpPr>
        <p:spPr>
          <a:xfrm>
            <a:off x="9528048" y="2414016"/>
            <a:ext cx="2167128" cy="310896"/>
          </a:xfrm>
        </p:spPr>
        <p:txBody>
          <a:bodyPr rtlCol="0" anchor="t"/>
          <a:lstStyle>
            <a:lvl1pPr marL="0" indent="0">
              <a:lnSpc>
                <a:spcPct val="100000"/>
              </a:lnSpc>
              <a:spcBef>
                <a:spcPts val="0"/>
              </a:spcBef>
              <a:buNone/>
              <a:defRPr lang="es-ES" sz="14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32" name="Marcador de posición de imagen 31"/>
          <p:cNvSpPr>
            <a:spLocks noGrp="1"/>
          </p:cNvSpPr>
          <p:nvPr>
            <p:ph type="pic" sz="quarter" idx="22"/>
          </p:nvPr>
        </p:nvSpPr>
        <p:spPr>
          <a:xfrm>
            <a:off x="740664" y="2852928"/>
            <a:ext cx="1892808" cy="2715768"/>
          </a:xfrm>
          <a:solidFill>
            <a:schemeClr val="tx2">
              <a:lumMod val="60000"/>
              <a:lumOff val="40000"/>
            </a:schemeClr>
          </a:solidFill>
          <a:ln w="15875">
            <a:solidFill>
              <a:schemeClr val="accent1"/>
            </a:solidFill>
          </a:ln>
        </p:spPr>
        <p:txBody>
          <a:bodyPr rtlCol="0" anchor="ctr"/>
          <a:lstStyle>
            <a:lvl1pPr marL="0" indent="0" algn="ctr">
              <a:buNone/>
              <a:defRPr lang="es-ES" sz="1200"/>
            </a:lvl1pPr>
          </a:lstStyle>
          <a:p>
            <a:pPr rtl="0"/>
            <a:r>
              <a:rPr lang="es-ES" noProof="0"/>
              <a:t>Haga clic en el icono para agregar una imagen</a:t>
            </a:r>
            <a:endParaRPr lang="es-ES" noProof="0"/>
          </a:p>
        </p:txBody>
      </p:sp>
      <p:sp>
        <p:nvSpPr>
          <p:cNvPr id="33" name="Marcador de posición de imagen 31"/>
          <p:cNvSpPr>
            <a:spLocks noGrp="1"/>
          </p:cNvSpPr>
          <p:nvPr>
            <p:ph type="pic" sz="quarter" idx="23"/>
          </p:nvPr>
        </p:nvSpPr>
        <p:spPr>
          <a:xfrm>
            <a:off x="3685032" y="2852928"/>
            <a:ext cx="1892808" cy="2715768"/>
          </a:xfrm>
          <a:solidFill>
            <a:schemeClr val="tx2">
              <a:lumMod val="60000"/>
              <a:lumOff val="40000"/>
            </a:schemeClr>
          </a:solidFill>
          <a:ln w="15875">
            <a:solidFill>
              <a:schemeClr val="accent1"/>
            </a:solidFill>
          </a:ln>
        </p:spPr>
        <p:txBody>
          <a:bodyPr rtlCol="0" anchor="ctr"/>
          <a:lstStyle>
            <a:lvl1pPr marL="0" indent="0" algn="ctr">
              <a:buNone/>
              <a:defRPr lang="es-ES" sz="1200"/>
            </a:lvl1pPr>
          </a:lstStyle>
          <a:p>
            <a:pPr rtl="0"/>
            <a:r>
              <a:rPr lang="es-ES" noProof="0"/>
              <a:t>Haga clic en el icono para agregar una imagen</a:t>
            </a:r>
            <a:endParaRPr lang="es-ES" noProof="0"/>
          </a:p>
        </p:txBody>
      </p:sp>
      <p:sp>
        <p:nvSpPr>
          <p:cNvPr id="34" name="Marcador de posición de imagen 31"/>
          <p:cNvSpPr>
            <a:spLocks noGrp="1"/>
          </p:cNvSpPr>
          <p:nvPr>
            <p:ph type="pic" sz="quarter" idx="24"/>
          </p:nvPr>
        </p:nvSpPr>
        <p:spPr>
          <a:xfrm>
            <a:off x="6601968" y="2852928"/>
            <a:ext cx="1892808" cy="2715768"/>
          </a:xfrm>
          <a:solidFill>
            <a:schemeClr val="tx2">
              <a:lumMod val="60000"/>
              <a:lumOff val="40000"/>
            </a:schemeClr>
          </a:solidFill>
          <a:ln w="15875">
            <a:solidFill>
              <a:schemeClr val="accent1"/>
            </a:solidFill>
          </a:ln>
        </p:spPr>
        <p:txBody>
          <a:bodyPr rtlCol="0" anchor="ctr"/>
          <a:lstStyle>
            <a:lvl1pPr marL="0" indent="0" algn="ctr">
              <a:buNone/>
              <a:defRPr lang="es-ES" sz="1200"/>
            </a:lvl1pPr>
          </a:lstStyle>
          <a:p>
            <a:pPr rtl="0"/>
            <a:r>
              <a:rPr lang="es-ES" noProof="0"/>
              <a:t>Haga clic en el icono para agregar una imagen</a:t>
            </a:r>
            <a:endParaRPr lang="es-ES" noProof="0"/>
          </a:p>
        </p:txBody>
      </p:sp>
      <p:sp>
        <p:nvSpPr>
          <p:cNvPr id="36" name="Marcador de posición de imagen 31"/>
          <p:cNvSpPr>
            <a:spLocks noGrp="1"/>
          </p:cNvSpPr>
          <p:nvPr>
            <p:ph type="pic" sz="quarter" idx="26"/>
          </p:nvPr>
        </p:nvSpPr>
        <p:spPr>
          <a:xfrm>
            <a:off x="9546336" y="2852928"/>
            <a:ext cx="1892808" cy="2715768"/>
          </a:xfrm>
          <a:solidFill>
            <a:schemeClr val="tx2">
              <a:lumMod val="60000"/>
              <a:lumOff val="40000"/>
            </a:schemeClr>
          </a:solidFill>
          <a:ln w="15875">
            <a:solidFill>
              <a:schemeClr val="accent1"/>
            </a:solidFill>
          </a:ln>
        </p:spPr>
        <p:txBody>
          <a:bodyPr rtlCol="0" anchor="ctr"/>
          <a:lstStyle>
            <a:lvl1pPr marL="0" indent="0" algn="ctr">
              <a:buNone/>
              <a:defRPr lang="es-ES" sz="1200"/>
            </a:lvl1pPr>
          </a:lstStyle>
          <a:p>
            <a:pPr rtl="0"/>
            <a:r>
              <a:rPr lang="es-ES" noProof="0"/>
              <a:t>Haga clic en el icono para agregar una imagen</a:t>
            </a:r>
            <a:endParaRPr lang="es-ES" noProof="0"/>
          </a:p>
        </p:txBody>
      </p:sp>
      <p:cxnSp>
        <p:nvCxnSpPr>
          <p:cNvPr id="17" name="Conector recto 16"/>
          <p:cNvCxnSpPr/>
          <p:nvPr userDrawn="1"/>
        </p:nvCxnSpPr>
        <p:spPr>
          <a:xfrm>
            <a:off x="6585357" y="2355475"/>
            <a:ext cx="1925203"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Conector recto 29"/>
          <p:cNvCxnSpPr/>
          <p:nvPr userDrawn="1"/>
        </p:nvCxnSpPr>
        <p:spPr>
          <a:xfrm>
            <a:off x="9628632" y="2361693"/>
            <a:ext cx="1929384"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Conector recto 36"/>
          <p:cNvCxnSpPr/>
          <p:nvPr userDrawn="1"/>
        </p:nvCxnSpPr>
        <p:spPr>
          <a:xfrm>
            <a:off x="729735" y="2354726"/>
            <a:ext cx="1929384"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Conector recto 38"/>
          <p:cNvCxnSpPr/>
          <p:nvPr userDrawn="1"/>
        </p:nvCxnSpPr>
        <p:spPr>
          <a:xfrm>
            <a:off x="3672459" y="2349116"/>
            <a:ext cx="1929384"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Marcador de número de diapositiva 5"/>
          <p:cNvSpPr>
            <a:spLocks noGrp="1"/>
          </p:cNvSpPr>
          <p:nvPr>
            <p:ph type="sldNum" sz="quarter" idx="12"/>
          </p:nvPr>
        </p:nvSpPr>
        <p:spPr>
          <a:xfrm>
            <a:off x="616640" y="6517634"/>
            <a:ext cx="950258" cy="274320"/>
          </a:xfrm>
          <a:prstGeom prst="rect">
            <a:avLst/>
          </a:prstGeom>
        </p:spPr>
        <p:txBody>
          <a:bodyPr rtlCol="0"/>
          <a:lstStyle>
            <a:lvl1pPr>
              <a:defRPr lang="es-ES">
                <a:solidFill>
                  <a:schemeClr val="accent1"/>
                </a:solidFill>
              </a:defRPr>
            </a:lvl1pPr>
          </a:lstStyle>
          <a:p>
            <a:pPr rtl="0"/>
            <a:fld id="{84D792B7-0397-C047-AE12-1A03F7E3DC83}" type="slidenum">
              <a:rPr lang="es-ES" noProof="0" smtClean="0"/>
            </a:fld>
            <a:endParaRPr lang="es-ES" noProof="0"/>
          </a:p>
        </p:txBody>
      </p:sp>
      <p:sp>
        <p:nvSpPr>
          <p:cNvPr id="5" name="Marcador de pie de página 4"/>
          <p:cNvSpPr>
            <a:spLocks noGrp="1"/>
          </p:cNvSpPr>
          <p:nvPr>
            <p:ph type="ftr" sz="quarter" idx="11"/>
          </p:nvPr>
        </p:nvSpPr>
        <p:spPr>
          <a:xfrm>
            <a:off x="4808250" y="6517634"/>
            <a:ext cx="2572870" cy="274320"/>
          </a:xfrm>
          <a:prstGeom prst="rect">
            <a:avLst/>
          </a:prstGeom>
        </p:spPr>
        <p:txBody>
          <a:bodyPr rtlCol="0"/>
          <a:lstStyle>
            <a:lvl1pPr>
              <a:defRPr lang="es-ES">
                <a:solidFill>
                  <a:schemeClr val="accent1"/>
                </a:solidFill>
              </a:defRPr>
            </a:lvl1pPr>
          </a:lstStyle>
          <a:p>
            <a:pPr rtl="0"/>
            <a:r>
              <a:rPr lang="es-ES" noProof="0"/>
              <a:t>título de la presentación</a:t>
            </a:r>
            <a:endParaRPr lang="es-ES" noProof="0"/>
          </a:p>
        </p:txBody>
      </p:sp>
      <p:sp>
        <p:nvSpPr>
          <p:cNvPr id="4" name="Marcador de fecha 3"/>
          <p:cNvSpPr>
            <a:spLocks noGrp="1"/>
          </p:cNvSpPr>
          <p:nvPr>
            <p:ph type="dt" sz="half" idx="10"/>
          </p:nvPr>
        </p:nvSpPr>
        <p:spPr/>
        <p:txBody>
          <a:bodyPr rtlCol="0"/>
          <a:lstStyle>
            <a:lvl1pPr>
              <a:defRPr lang="es-ES">
                <a:solidFill>
                  <a:schemeClr val="accent1"/>
                </a:solidFill>
              </a:defRPr>
            </a:lvl1pPr>
          </a:lstStyle>
          <a:p>
            <a:pPr rtl="0"/>
            <a:r>
              <a:rPr lang="es-ES" noProof="0"/>
              <a:t>20XX</a:t>
            </a:r>
            <a:endParaRPr lang="es-ES" noProof="0"/>
          </a:p>
        </p:txBody>
      </p:sp>
      <p:cxnSp>
        <p:nvCxnSpPr>
          <p:cNvPr id="9" name="Conector recto 8"/>
          <p:cNvCxnSpPr/>
          <p:nvPr userDrawn="1"/>
        </p:nvCxnSpPr>
        <p:spPr>
          <a:xfrm>
            <a:off x="5404104" y="929468"/>
            <a:ext cx="6787896"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userDrawn="1"/>
        </p:nvCxnSpPr>
        <p:spPr>
          <a:xfrm>
            <a:off x="0" y="397080"/>
            <a:ext cx="12192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Conector recto 14"/>
          <p:cNvCxnSpPr/>
          <p:nvPr userDrawn="1"/>
        </p:nvCxnSpPr>
        <p:spPr>
          <a:xfrm>
            <a:off x="0" y="6439485"/>
            <a:ext cx="12192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quipo x8">
    <p:bg>
      <p:bgPr>
        <a:solidFill>
          <a:schemeClr val="accent2"/>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2039112" y="192024"/>
            <a:ext cx="8165592" cy="722376"/>
          </a:xfrm>
        </p:spPr>
        <p:txBody>
          <a:bodyPr rtlCol="0"/>
          <a:lstStyle>
            <a:lvl1pPr algn="ctr">
              <a:defRPr lang="es-ES">
                <a:solidFill>
                  <a:schemeClr val="accent1"/>
                </a:solidFill>
              </a:defRPr>
            </a:lvl1pPr>
          </a:lstStyle>
          <a:p>
            <a:pPr rtl="0"/>
            <a:r>
              <a:rPr lang="es-ES" noProof="0"/>
              <a:t>Haga clic para modificar el estilo de título del patrón</a:t>
            </a:r>
            <a:endParaRPr lang="es-ES" noProof="0"/>
          </a:p>
        </p:txBody>
      </p:sp>
      <p:sp>
        <p:nvSpPr>
          <p:cNvPr id="32" name="Marcador de posición de imagen 31"/>
          <p:cNvSpPr>
            <a:spLocks noGrp="1"/>
          </p:cNvSpPr>
          <p:nvPr>
            <p:ph type="pic" sz="quarter" idx="22"/>
          </p:nvPr>
        </p:nvSpPr>
        <p:spPr>
          <a:xfrm>
            <a:off x="1101852" y="1261872"/>
            <a:ext cx="1609344" cy="1609344"/>
          </a:xfrm>
          <a:solidFill>
            <a:schemeClr val="tx2">
              <a:lumMod val="60000"/>
              <a:lumOff val="40000"/>
            </a:schemeClr>
          </a:solidFill>
          <a:ln w="15875">
            <a:solidFill>
              <a:schemeClr val="bg1"/>
            </a:solidFill>
          </a:ln>
        </p:spPr>
        <p:txBody>
          <a:bodyPr rtlCol="0" anchor="ctr"/>
          <a:lstStyle>
            <a:lvl1pPr marL="0" indent="0" algn="ctr">
              <a:buNone/>
              <a:defRPr lang="es-ES" sz="1200"/>
            </a:lvl1pPr>
          </a:lstStyle>
          <a:p>
            <a:pPr rtl="0"/>
            <a:r>
              <a:rPr lang="es-ES" noProof="0"/>
              <a:t>Haga clic en el icono para agregar una imagen</a:t>
            </a:r>
            <a:endParaRPr lang="es-ES" noProof="0"/>
          </a:p>
        </p:txBody>
      </p:sp>
      <p:sp>
        <p:nvSpPr>
          <p:cNvPr id="19" name="Marcador de texto 2"/>
          <p:cNvSpPr>
            <a:spLocks noGrp="1"/>
          </p:cNvSpPr>
          <p:nvPr>
            <p:ph type="body" idx="1" hasCustomPrompt="1"/>
          </p:nvPr>
        </p:nvSpPr>
        <p:spPr>
          <a:xfrm>
            <a:off x="992124" y="2889504"/>
            <a:ext cx="1828800" cy="310896"/>
          </a:xfrm>
        </p:spPr>
        <p:txBody>
          <a:bodyPr lIns="0" rIns="0" rtlCol="0" anchor="ctr"/>
          <a:lstStyle>
            <a:lvl1pPr marL="0" indent="0" algn="ctr">
              <a:lnSpc>
                <a:spcPct val="100000"/>
              </a:lnSpc>
              <a:spcBef>
                <a:spcPts val="0"/>
              </a:spcBef>
              <a:buNone/>
              <a:defRPr lang="es-ES" sz="1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24" name="Marcador de texto 2"/>
          <p:cNvSpPr>
            <a:spLocks noGrp="1"/>
          </p:cNvSpPr>
          <p:nvPr>
            <p:ph type="body" idx="17" hasCustomPrompt="1"/>
          </p:nvPr>
        </p:nvSpPr>
        <p:spPr>
          <a:xfrm>
            <a:off x="1060704" y="3154680"/>
            <a:ext cx="1691640" cy="466344"/>
          </a:xfrm>
          <a:solidFill>
            <a:schemeClr val="accent2"/>
          </a:solidFill>
        </p:spPr>
        <p:txBody>
          <a:bodyPr lIns="0" rIns="0" rtlCol="0" anchor="t"/>
          <a:lstStyle>
            <a:lvl1pPr marL="0" indent="0" algn="ctr">
              <a:lnSpc>
                <a:spcPct val="100000"/>
              </a:lnSpc>
              <a:spcBef>
                <a:spcPts val="0"/>
              </a:spcBef>
              <a:buNone/>
              <a:defRPr lang="es-ES" sz="12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31" name="Marcador de posición de imagen 31"/>
          <p:cNvSpPr>
            <a:spLocks noGrp="1"/>
          </p:cNvSpPr>
          <p:nvPr>
            <p:ph type="pic" sz="quarter" idx="27"/>
          </p:nvPr>
        </p:nvSpPr>
        <p:spPr>
          <a:xfrm>
            <a:off x="1101852" y="3877056"/>
            <a:ext cx="1609344" cy="1609344"/>
          </a:xfrm>
          <a:solidFill>
            <a:schemeClr val="tx2">
              <a:lumMod val="60000"/>
              <a:lumOff val="40000"/>
            </a:schemeClr>
          </a:solidFill>
          <a:ln w="15875">
            <a:solidFill>
              <a:schemeClr val="bg1"/>
            </a:solidFill>
          </a:ln>
        </p:spPr>
        <p:txBody>
          <a:bodyPr rtlCol="0" anchor="ctr"/>
          <a:lstStyle>
            <a:lvl1pPr marL="0" indent="0" algn="ctr">
              <a:buNone/>
              <a:defRPr lang="es-ES" sz="1200"/>
            </a:lvl1pPr>
          </a:lstStyle>
          <a:p>
            <a:pPr rtl="0"/>
            <a:r>
              <a:rPr lang="es-ES" noProof="0"/>
              <a:t>Haga clic en el icono para agregar una imagen</a:t>
            </a:r>
            <a:endParaRPr lang="es-ES" noProof="0"/>
          </a:p>
        </p:txBody>
      </p:sp>
      <p:sp>
        <p:nvSpPr>
          <p:cNvPr id="45" name="Marcador de texto 2"/>
          <p:cNvSpPr>
            <a:spLocks noGrp="1"/>
          </p:cNvSpPr>
          <p:nvPr>
            <p:ph type="body" idx="35" hasCustomPrompt="1"/>
          </p:nvPr>
        </p:nvSpPr>
        <p:spPr>
          <a:xfrm>
            <a:off x="978408" y="5477256"/>
            <a:ext cx="1856232" cy="310896"/>
          </a:xfrm>
        </p:spPr>
        <p:txBody>
          <a:bodyPr lIns="0" rIns="0" rtlCol="0" anchor="ctr"/>
          <a:lstStyle>
            <a:lvl1pPr marL="0" indent="0" algn="ctr">
              <a:lnSpc>
                <a:spcPct val="100000"/>
              </a:lnSpc>
              <a:spcBef>
                <a:spcPts val="0"/>
              </a:spcBef>
              <a:buNone/>
              <a:defRPr lang="es-ES" sz="1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41" name="Marcador de texto 2"/>
          <p:cNvSpPr>
            <a:spLocks noGrp="1"/>
          </p:cNvSpPr>
          <p:nvPr>
            <p:ph type="body" idx="31" hasCustomPrompt="1"/>
          </p:nvPr>
        </p:nvSpPr>
        <p:spPr>
          <a:xfrm>
            <a:off x="1060704" y="5760720"/>
            <a:ext cx="1691640" cy="466344"/>
          </a:xfrm>
          <a:solidFill>
            <a:schemeClr val="accent2"/>
          </a:solidFill>
        </p:spPr>
        <p:txBody>
          <a:bodyPr lIns="0" rIns="0" rtlCol="0" anchor="t"/>
          <a:lstStyle>
            <a:lvl1pPr marL="0" indent="0" algn="ctr">
              <a:lnSpc>
                <a:spcPct val="100000"/>
              </a:lnSpc>
              <a:spcBef>
                <a:spcPts val="0"/>
              </a:spcBef>
              <a:buNone/>
              <a:defRPr lang="es-ES" sz="12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33" name="Marcador de posición de imagen 31"/>
          <p:cNvSpPr>
            <a:spLocks noGrp="1"/>
          </p:cNvSpPr>
          <p:nvPr>
            <p:ph type="pic" sz="quarter" idx="23"/>
          </p:nvPr>
        </p:nvSpPr>
        <p:spPr>
          <a:xfrm>
            <a:off x="3962764" y="1261872"/>
            <a:ext cx="1609344" cy="1609344"/>
          </a:xfrm>
          <a:solidFill>
            <a:schemeClr val="tx2">
              <a:lumMod val="60000"/>
              <a:lumOff val="40000"/>
            </a:schemeClr>
          </a:solidFill>
          <a:ln w="15875">
            <a:solidFill>
              <a:schemeClr val="bg1"/>
            </a:solidFill>
          </a:ln>
        </p:spPr>
        <p:txBody>
          <a:bodyPr rtlCol="0" anchor="ctr"/>
          <a:lstStyle>
            <a:lvl1pPr marL="0" indent="0" algn="ctr">
              <a:buNone/>
              <a:defRPr lang="es-ES" sz="1200"/>
            </a:lvl1pPr>
          </a:lstStyle>
          <a:p>
            <a:pPr rtl="0"/>
            <a:r>
              <a:rPr lang="es-ES" noProof="0"/>
              <a:t>Haga clic en el icono para agregar una imagen</a:t>
            </a:r>
            <a:endParaRPr lang="es-ES" noProof="0"/>
          </a:p>
        </p:txBody>
      </p:sp>
      <p:sp>
        <p:nvSpPr>
          <p:cNvPr id="21" name="Marcador de texto 2"/>
          <p:cNvSpPr>
            <a:spLocks noGrp="1"/>
          </p:cNvSpPr>
          <p:nvPr>
            <p:ph type="body" idx="14" hasCustomPrompt="1"/>
          </p:nvPr>
        </p:nvSpPr>
        <p:spPr>
          <a:xfrm>
            <a:off x="3853036" y="2889504"/>
            <a:ext cx="1828800" cy="310896"/>
          </a:xfrm>
        </p:spPr>
        <p:txBody>
          <a:bodyPr lIns="0" rIns="0" rtlCol="0" anchor="ctr"/>
          <a:lstStyle>
            <a:lvl1pPr marL="0" indent="0" algn="ctr">
              <a:lnSpc>
                <a:spcPct val="100000"/>
              </a:lnSpc>
              <a:spcBef>
                <a:spcPts val="0"/>
              </a:spcBef>
              <a:buNone/>
              <a:defRPr lang="es-ES" sz="1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26" name="Marcador de texto 2"/>
          <p:cNvSpPr>
            <a:spLocks noGrp="1"/>
          </p:cNvSpPr>
          <p:nvPr>
            <p:ph type="body" idx="19" hasCustomPrompt="1"/>
          </p:nvPr>
        </p:nvSpPr>
        <p:spPr>
          <a:xfrm>
            <a:off x="3921616" y="3154680"/>
            <a:ext cx="1691640" cy="466344"/>
          </a:xfrm>
          <a:solidFill>
            <a:schemeClr val="accent2"/>
          </a:solidFill>
        </p:spPr>
        <p:txBody>
          <a:bodyPr lIns="0" rIns="0" rtlCol="0" anchor="t"/>
          <a:lstStyle>
            <a:lvl1pPr marL="0" indent="0" algn="ctr">
              <a:lnSpc>
                <a:spcPct val="100000"/>
              </a:lnSpc>
              <a:spcBef>
                <a:spcPts val="0"/>
              </a:spcBef>
              <a:buNone/>
              <a:defRPr lang="es-ES" sz="12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35" name="Marcador de posición de imagen 31"/>
          <p:cNvSpPr>
            <a:spLocks noGrp="1"/>
          </p:cNvSpPr>
          <p:nvPr>
            <p:ph type="pic" sz="quarter" idx="28"/>
          </p:nvPr>
        </p:nvSpPr>
        <p:spPr>
          <a:xfrm>
            <a:off x="3962764" y="3877056"/>
            <a:ext cx="1609344" cy="1609344"/>
          </a:xfrm>
          <a:solidFill>
            <a:schemeClr val="tx2">
              <a:lumMod val="60000"/>
              <a:lumOff val="40000"/>
            </a:schemeClr>
          </a:solidFill>
          <a:ln w="15875">
            <a:solidFill>
              <a:schemeClr val="bg1"/>
            </a:solidFill>
          </a:ln>
        </p:spPr>
        <p:txBody>
          <a:bodyPr rtlCol="0" anchor="ctr"/>
          <a:lstStyle>
            <a:lvl1pPr marL="0" indent="0" algn="ctr">
              <a:buNone/>
              <a:defRPr lang="es-ES" sz="1200"/>
            </a:lvl1pPr>
          </a:lstStyle>
          <a:p>
            <a:pPr rtl="0"/>
            <a:r>
              <a:rPr lang="es-ES" noProof="0"/>
              <a:t>Haga clic en el icono para agregar una imagen</a:t>
            </a:r>
            <a:endParaRPr lang="es-ES" noProof="0"/>
          </a:p>
        </p:txBody>
      </p:sp>
      <p:sp>
        <p:nvSpPr>
          <p:cNvPr id="47" name="Marcador de texto 2"/>
          <p:cNvSpPr>
            <a:spLocks noGrp="1"/>
          </p:cNvSpPr>
          <p:nvPr>
            <p:ph type="body" idx="37" hasCustomPrompt="1"/>
          </p:nvPr>
        </p:nvSpPr>
        <p:spPr>
          <a:xfrm>
            <a:off x="3839320" y="5477256"/>
            <a:ext cx="1856232" cy="310896"/>
          </a:xfrm>
        </p:spPr>
        <p:txBody>
          <a:bodyPr lIns="0" rIns="0" rtlCol="0" anchor="ctr"/>
          <a:lstStyle>
            <a:lvl1pPr marL="0" indent="0" algn="ctr">
              <a:lnSpc>
                <a:spcPct val="100000"/>
              </a:lnSpc>
              <a:spcBef>
                <a:spcPts val="0"/>
              </a:spcBef>
              <a:buNone/>
              <a:defRPr lang="es-ES" sz="1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43" name="Marcador de texto 2"/>
          <p:cNvSpPr>
            <a:spLocks noGrp="1"/>
          </p:cNvSpPr>
          <p:nvPr>
            <p:ph type="body" idx="33" hasCustomPrompt="1"/>
          </p:nvPr>
        </p:nvSpPr>
        <p:spPr>
          <a:xfrm>
            <a:off x="3921616" y="5760720"/>
            <a:ext cx="1691640" cy="466344"/>
          </a:xfrm>
          <a:solidFill>
            <a:schemeClr val="accent2"/>
          </a:solidFill>
        </p:spPr>
        <p:txBody>
          <a:bodyPr lIns="0" rIns="0" rtlCol="0" anchor="t"/>
          <a:lstStyle>
            <a:lvl1pPr marL="0" indent="0" algn="ctr">
              <a:lnSpc>
                <a:spcPct val="100000"/>
              </a:lnSpc>
              <a:spcBef>
                <a:spcPts val="0"/>
              </a:spcBef>
              <a:buNone/>
              <a:defRPr lang="es-ES" sz="12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34" name="Marcador de posición de imagen 31"/>
          <p:cNvSpPr>
            <a:spLocks noGrp="1"/>
          </p:cNvSpPr>
          <p:nvPr>
            <p:ph type="pic" sz="quarter" idx="24"/>
          </p:nvPr>
        </p:nvSpPr>
        <p:spPr>
          <a:xfrm>
            <a:off x="6841853" y="1261872"/>
            <a:ext cx="1609344" cy="1609344"/>
          </a:xfrm>
          <a:solidFill>
            <a:schemeClr val="tx2">
              <a:lumMod val="60000"/>
              <a:lumOff val="40000"/>
            </a:schemeClr>
          </a:solidFill>
          <a:ln w="15875">
            <a:solidFill>
              <a:schemeClr val="bg1"/>
            </a:solidFill>
          </a:ln>
        </p:spPr>
        <p:txBody>
          <a:bodyPr rtlCol="0" anchor="ctr"/>
          <a:lstStyle>
            <a:lvl1pPr marL="0" indent="0" algn="ctr">
              <a:buNone/>
              <a:defRPr lang="es-ES" sz="1200"/>
            </a:lvl1pPr>
          </a:lstStyle>
          <a:p>
            <a:pPr rtl="0"/>
            <a:r>
              <a:rPr lang="es-ES" noProof="0"/>
              <a:t>Haga clic en el icono para agregar una imagen</a:t>
            </a:r>
            <a:endParaRPr lang="es-ES" noProof="0"/>
          </a:p>
        </p:txBody>
      </p:sp>
      <p:sp>
        <p:nvSpPr>
          <p:cNvPr id="22" name="Marcador de texto 2"/>
          <p:cNvSpPr>
            <a:spLocks noGrp="1"/>
          </p:cNvSpPr>
          <p:nvPr>
            <p:ph type="body" idx="15" hasCustomPrompt="1"/>
          </p:nvPr>
        </p:nvSpPr>
        <p:spPr>
          <a:xfrm>
            <a:off x="6732125" y="2889504"/>
            <a:ext cx="1828800" cy="310896"/>
          </a:xfrm>
        </p:spPr>
        <p:txBody>
          <a:bodyPr lIns="0" rIns="0" rtlCol="0" anchor="ctr"/>
          <a:lstStyle>
            <a:lvl1pPr marL="0" indent="0" algn="ctr">
              <a:lnSpc>
                <a:spcPct val="100000"/>
              </a:lnSpc>
              <a:spcBef>
                <a:spcPts val="0"/>
              </a:spcBef>
              <a:buNone/>
              <a:defRPr lang="es-ES" sz="1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27" name="Marcador de texto 2"/>
          <p:cNvSpPr>
            <a:spLocks noGrp="1"/>
          </p:cNvSpPr>
          <p:nvPr>
            <p:ph type="body" idx="20" hasCustomPrompt="1"/>
          </p:nvPr>
        </p:nvSpPr>
        <p:spPr>
          <a:xfrm>
            <a:off x="6800705" y="3154680"/>
            <a:ext cx="1691640" cy="466344"/>
          </a:xfrm>
          <a:solidFill>
            <a:schemeClr val="accent2"/>
          </a:solidFill>
        </p:spPr>
        <p:txBody>
          <a:bodyPr lIns="0" rIns="0" rtlCol="0" anchor="t"/>
          <a:lstStyle>
            <a:lvl1pPr marL="0" indent="0" algn="ctr">
              <a:lnSpc>
                <a:spcPct val="100000"/>
              </a:lnSpc>
              <a:spcBef>
                <a:spcPts val="0"/>
              </a:spcBef>
              <a:buNone/>
              <a:defRPr lang="es-ES" sz="12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38" name="Marcador de posición de imagen 31"/>
          <p:cNvSpPr>
            <a:spLocks noGrp="1"/>
          </p:cNvSpPr>
          <p:nvPr>
            <p:ph type="pic" sz="quarter" idx="29"/>
          </p:nvPr>
        </p:nvSpPr>
        <p:spPr>
          <a:xfrm>
            <a:off x="6841853" y="3877056"/>
            <a:ext cx="1609344" cy="1609344"/>
          </a:xfrm>
          <a:solidFill>
            <a:schemeClr val="tx2">
              <a:lumMod val="60000"/>
              <a:lumOff val="40000"/>
            </a:schemeClr>
          </a:solidFill>
          <a:ln w="15875">
            <a:solidFill>
              <a:schemeClr val="bg1"/>
            </a:solidFill>
          </a:ln>
        </p:spPr>
        <p:txBody>
          <a:bodyPr rtlCol="0" anchor="ctr"/>
          <a:lstStyle>
            <a:lvl1pPr marL="0" indent="0" algn="ctr">
              <a:buNone/>
              <a:defRPr lang="es-ES" sz="1200"/>
            </a:lvl1pPr>
          </a:lstStyle>
          <a:p>
            <a:pPr rtl="0"/>
            <a:r>
              <a:rPr lang="es-ES" noProof="0"/>
              <a:t>Haga clic en el icono para agregar una imagen</a:t>
            </a:r>
            <a:endParaRPr lang="es-ES" noProof="0"/>
          </a:p>
        </p:txBody>
      </p:sp>
      <p:sp>
        <p:nvSpPr>
          <p:cNvPr id="48" name="Marcador de texto 2"/>
          <p:cNvSpPr>
            <a:spLocks noGrp="1"/>
          </p:cNvSpPr>
          <p:nvPr>
            <p:ph type="body" idx="38" hasCustomPrompt="1"/>
          </p:nvPr>
        </p:nvSpPr>
        <p:spPr>
          <a:xfrm>
            <a:off x="6718409" y="5477256"/>
            <a:ext cx="1856232" cy="310896"/>
          </a:xfrm>
        </p:spPr>
        <p:txBody>
          <a:bodyPr lIns="0" rIns="0" rtlCol="0" anchor="ctr"/>
          <a:lstStyle>
            <a:lvl1pPr marL="0" indent="0" algn="ctr">
              <a:lnSpc>
                <a:spcPct val="100000"/>
              </a:lnSpc>
              <a:spcBef>
                <a:spcPts val="0"/>
              </a:spcBef>
              <a:buNone/>
              <a:defRPr lang="es-ES" sz="1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44" name="Marcador de texto 2"/>
          <p:cNvSpPr>
            <a:spLocks noGrp="1"/>
          </p:cNvSpPr>
          <p:nvPr>
            <p:ph type="body" idx="34" hasCustomPrompt="1"/>
          </p:nvPr>
        </p:nvSpPr>
        <p:spPr>
          <a:xfrm>
            <a:off x="6800705" y="5760720"/>
            <a:ext cx="1691640" cy="466344"/>
          </a:xfrm>
          <a:solidFill>
            <a:schemeClr val="accent2"/>
          </a:solidFill>
        </p:spPr>
        <p:txBody>
          <a:bodyPr lIns="0" rIns="0" rtlCol="0" anchor="t"/>
          <a:lstStyle>
            <a:lvl1pPr marL="0" indent="0" algn="ctr">
              <a:lnSpc>
                <a:spcPct val="100000"/>
              </a:lnSpc>
              <a:spcBef>
                <a:spcPts val="0"/>
              </a:spcBef>
              <a:buNone/>
              <a:defRPr lang="es-ES" sz="12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36" name="Marcador de posición de imagen 31"/>
          <p:cNvSpPr>
            <a:spLocks noGrp="1"/>
          </p:cNvSpPr>
          <p:nvPr>
            <p:ph type="pic" sz="quarter" idx="26"/>
          </p:nvPr>
        </p:nvSpPr>
        <p:spPr>
          <a:xfrm>
            <a:off x="9685057" y="1261872"/>
            <a:ext cx="1609344" cy="1609344"/>
          </a:xfrm>
          <a:solidFill>
            <a:schemeClr val="tx2">
              <a:lumMod val="60000"/>
              <a:lumOff val="40000"/>
            </a:schemeClr>
          </a:solidFill>
          <a:ln w="15875">
            <a:solidFill>
              <a:schemeClr val="bg1"/>
            </a:solidFill>
          </a:ln>
        </p:spPr>
        <p:txBody>
          <a:bodyPr rtlCol="0" anchor="ctr"/>
          <a:lstStyle>
            <a:lvl1pPr marL="0" indent="0" algn="ctr">
              <a:buNone/>
              <a:defRPr lang="es-ES" sz="1200"/>
            </a:lvl1pPr>
          </a:lstStyle>
          <a:p>
            <a:pPr rtl="0"/>
            <a:r>
              <a:rPr lang="es-ES" noProof="0"/>
              <a:t>Haga clic en el icono para agregar una imagen</a:t>
            </a:r>
            <a:endParaRPr lang="es-ES" noProof="0"/>
          </a:p>
        </p:txBody>
      </p:sp>
      <p:sp>
        <p:nvSpPr>
          <p:cNvPr id="20" name="Marcador de texto 4"/>
          <p:cNvSpPr>
            <a:spLocks noGrp="1"/>
          </p:cNvSpPr>
          <p:nvPr>
            <p:ph type="body" sz="quarter" idx="3" hasCustomPrompt="1"/>
          </p:nvPr>
        </p:nvSpPr>
        <p:spPr>
          <a:xfrm>
            <a:off x="9575329" y="2889504"/>
            <a:ext cx="1828800" cy="310896"/>
          </a:xfrm>
        </p:spPr>
        <p:txBody>
          <a:bodyPr lIns="0" rIns="0" rtlCol="0" anchor="ctr"/>
          <a:lstStyle>
            <a:lvl1pPr marL="0" indent="0" algn="ctr">
              <a:lnSpc>
                <a:spcPct val="100000"/>
              </a:lnSpc>
              <a:spcBef>
                <a:spcPts val="0"/>
              </a:spcBef>
              <a:buNone/>
              <a:defRPr lang="es-ES" sz="1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25" name="Marcador de texto 4"/>
          <p:cNvSpPr>
            <a:spLocks noGrp="1"/>
          </p:cNvSpPr>
          <p:nvPr>
            <p:ph type="body" sz="quarter" idx="18" hasCustomPrompt="1"/>
          </p:nvPr>
        </p:nvSpPr>
        <p:spPr>
          <a:xfrm>
            <a:off x="9643909" y="3154680"/>
            <a:ext cx="1691640" cy="466344"/>
          </a:xfrm>
          <a:solidFill>
            <a:schemeClr val="accent2"/>
          </a:solidFill>
        </p:spPr>
        <p:txBody>
          <a:bodyPr lIns="0" rIns="0" rtlCol="0" anchor="t"/>
          <a:lstStyle>
            <a:lvl1pPr marL="0" indent="0" algn="ctr">
              <a:lnSpc>
                <a:spcPct val="100000"/>
              </a:lnSpc>
              <a:spcBef>
                <a:spcPts val="0"/>
              </a:spcBef>
              <a:buNone/>
              <a:defRPr lang="es-ES" sz="12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40" name="Marcador de posición de imagen 31"/>
          <p:cNvSpPr>
            <a:spLocks noGrp="1"/>
          </p:cNvSpPr>
          <p:nvPr>
            <p:ph type="pic" sz="quarter" idx="30"/>
          </p:nvPr>
        </p:nvSpPr>
        <p:spPr>
          <a:xfrm>
            <a:off x="9685057" y="3877056"/>
            <a:ext cx="1609344" cy="1609344"/>
          </a:xfrm>
          <a:solidFill>
            <a:schemeClr val="tx2">
              <a:lumMod val="60000"/>
              <a:lumOff val="40000"/>
            </a:schemeClr>
          </a:solidFill>
          <a:ln w="15875">
            <a:solidFill>
              <a:schemeClr val="bg1"/>
            </a:solidFill>
          </a:ln>
        </p:spPr>
        <p:txBody>
          <a:bodyPr rtlCol="0" anchor="ctr"/>
          <a:lstStyle>
            <a:lvl1pPr marL="0" indent="0" algn="ctr">
              <a:buNone/>
              <a:defRPr lang="es-ES" sz="1200"/>
            </a:lvl1pPr>
          </a:lstStyle>
          <a:p>
            <a:pPr rtl="0"/>
            <a:r>
              <a:rPr lang="es-ES" noProof="0"/>
              <a:t>Haga clic en el icono para agregar una imagen</a:t>
            </a:r>
            <a:endParaRPr lang="es-ES" noProof="0"/>
          </a:p>
        </p:txBody>
      </p:sp>
      <p:sp>
        <p:nvSpPr>
          <p:cNvPr id="46" name="Marcador de texto 4"/>
          <p:cNvSpPr>
            <a:spLocks noGrp="1"/>
          </p:cNvSpPr>
          <p:nvPr>
            <p:ph type="body" sz="quarter" idx="36" hasCustomPrompt="1"/>
          </p:nvPr>
        </p:nvSpPr>
        <p:spPr>
          <a:xfrm>
            <a:off x="9561613" y="5477256"/>
            <a:ext cx="1856232" cy="310896"/>
          </a:xfrm>
        </p:spPr>
        <p:txBody>
          <a:bodyPr lIns="0" rIns="0" rtlCol="0" anchor="ctr"/>
          <a:lstStyle>
            <a:lvl1pPr marL="0" indent="0" algn="ctr">
              <a:lnSpc>
                <a:spcPct val="100000"/>
              </a:lnSpc>
              <a:spcBef>
                <a:spcPts val="0"/>
              </a:spcBef>
              <a:buNone/>
              <a:defRPr lang="es-ES" sz="1400" b="0">
                <a:solidFill>
                  <a:schemeClr val="accent1"/>
                </a:solidFill>
                <a:latin typeface="+mj-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42" name="Marcador de texto 4"/>
          <p:cNvSpPr>
            <a:spLocks noGrp="1"/>
          </p:cNvSpPr>
          <p:nvPr>
            <p:ph type="body" sz="quarter" idx="32" hasCustomPrompt="1"/>
          </p:nvPr>
        </p:nvSpPr>
        <p:spPr>
          <a:xfrm>
            <a:off x="9643909" y="5760720"/>
            <a:ext cx="1691640" cy="466344"/>
          </a:xfrm>
          <a:solidFill>
            <a:schemeClr val="accent2"/>
          </a:solidFill>
        </p:spPr>
        <p:txBody>
          <a:bodyPr lIns="0" rIns="0" rtlCol="0" anchor="t"/>
          <a:lstStyle>
            <a:lvl1pPr marL="0" indent="0" algn="ctr">
              <a:lnSpc>
                <a:spcPct val="100000"/>
              </a:lnSpc>
              <a:spcBef>
                <a:spcPts val="0"/>
              </a:spcBef>
              <a:buNone/>
              <a:defRPr lang="es-ES" sz="1200" b="0">
                <a:solidFill>
                  <a:schemeClr val="accent1"/>
                </a:solidFill>
                <a:latin typeface="+mn-lt"/>
              </a:defRPr>
            </a:lvl1pPr>
            <a:lvl2pPr marL="457200" indent="0">
              <a:buNone/>
              <a:defRPr lang="es-ES" sz="2000" b="1"/>
            </a:lvl2pPr>
            <a:lvl3pPr marL="914400" indent="0">
              <a:buNone/>
              <a:defRPr lang="es-ES" sz="1800" b="1"/>
            </a:lvl3pPr>
            <a:lvl4pPr marL="1371600" indent="0">
              <a:buNone/>
              <a:defRPr lang="es-ES" sz="1600" b="1"/>
            </a:lvl4pPr>
            <a:lvl5pPr marL="1828800" indent="0">
              <a:buNone/>
              <a:defRPr lang="es-ES" sz="1600" b="1"/>
            </a:lvl5pPr>
            <a:lvl6pPr marL="2286000" indent="0">
              <a:buNone/>
              <a:defRPr lang="es-ES" sz="1600" b="1"/>
            </a:lvl6pPr>
            <a:lvl7pPr marL="2743200" indent="0">
              <a:buNone/>
              <a:defRPr lang="es-ES" sz="1600" b="1"/>
            </a:lvl7pPr>
            <a:lvl8pPr marL="3200400" indent="0">
              <a:buNone/>
              <a:defRPr lang="es-ES" sz="1600" b="1"/>
            </a:lvl8pPr>
            <a:lvl9pPr marL="3657600" indent="0">
              <a:buNone/>
              <a:defRPr lang="es-ES" sz="1600" b="1"/>
            </a:lvl9pPr>
          </a:lstStyle>
          <a:p>
            <a:pPr lvl="0" rtl="0"/>
            <a:r>
              <a:rPr lang="es-ES" noProof="0"/>
              <a:t>Haga clic para modificar los estilos de texto del patrón</a:t>
            </a:r>
            <a:endParaRPr lang="es-ES" noProof="0"/>
          </a:p>
        </p:txBody>
      </p:sp>
      <p:sp>
        <p:nvSpPr>
          <p:cNvPr id="6" name="Marcador de número de diapositiva 5"/>
          <p:cNvSpPr>
            <a:spLocks noGrp="1"/>
          </p:cNvSpPr>
          <p:nvPr>
            <p:ph type="sldNum" sz="quarter" idx="12"/>
          </p:nvPr>
        </p:nvSpPr>
        <p:spPr>
          <a:xfrm>
            <a:off x="616640" y="6517634"/>
            <a:ext cx="950258" cy="274320"/>
          </a:xfrm>
          <a:prstGeom prst="rect">
            <a:avLst/>
          </a:prstGeom>
        </p:spPr>
        <p:txBody>
          <a:bodyPr rtlCol="0"/>
          <a:lstStyle>
            <a:lvl1pPr>
              <a:defRPr lang="es-ES">
                <a:solidFill>
                  <a:schemeClr val="accent1"/>
                </a:solidFill>
              </a:defRPr>
            </a:lvl1pPr>
          </a:lstStyle>
          <a:p>
            <a:pPr rtl="0"/>
            <a:fld id="{84D792B7-0397-C047-AE12-1A03F7E3DC83}" type="slidenum">
              <a:rPr lang="es-ES" noProof="0" smtClean="0"/>
            </a:fld>
            <a:endParaRPr lang="es-ES" noProof="0"/>
          </a:p>
        </p:txBody>
      </p:sp>
      <p:sp>
        <p:nvSpPr>
          <p:cNvPr id="5" name="Marcador de pie de página 4"/>
          <p:cNvSpPr>
            <a:spLocks noGrp="1"/>
          </p:cNvSpPr>
          <p:nvPr>
            <p:ph type="ftr" sz="quarter" idx="11"/>
          </p:nvPr>
        </p:nvSpPr>
        <p:spPr>
          <a:xfrm>
            <a:off x="4808250" y="6517634"/>
            <a:ext cx="2572870" cy="274320"/>
          </a:xfrm>
          <a:prstGeom prst="rect">
            <a:avLst/>
          </a:prstGeom>
        </p:spPr>
        <p:txBody>
          <a:bodyPr rtlCol="0"/>
          <a:lstStyle>
            <a:lvl1pPr>
              <a:defRPr lang="es-ES">
                <a:solidFill>
                  <a:schemeClr val="accent1"/>
                </a:solidFill>
              </a:defRPr>
            </a:lvl1pPr>
          </a:lstStyle>
          <a:p>
            <a:pPr rtl="0"/>
            <a:r>
              <a:rPr lang="es-ES" noProof="0"/>
              <a:t>título de la presentación</a:t>
            </a:r>
            <a:endParaRPr lang="es-ES" noProof="0"/>
          </a:p>
        </p:txBody>
      </p:sp>
      <p:sp>
        <p:nvSpPr>
          <p:cNvPr id="4" name="Marcador de fecha 3"/>
          <p:cNvSpPr>
            <a:spLocks noGrp="1"/>
          </p:cNvSpPr>
          <p:nvPr>
            <p:ph type="dt" sz="half" idx="10"/>
          </p:nvPr>
        </p:nvSpPr>
        <p:spPr/>
        <p:txBody>
          <a:bodyPr rtlCol="0"/>
          <a:lstStyle>
            <a:lvl1pPr>
              <a:defRPr lang="es-ES">
                <a:solidFill>
                  <a:schemeClr val="accent1"/>
                </a:solidFill>
              </a:defRPr>
            </a:lvl1pPr>
          </a:lstStyle>
          <a:p>
            <a:pPr rtl="0"/>
            <a:r>
              <a:rPr lang="es-ES" noProof="0"/>
              <a:t>20XX</a:t>
            </a:r>
            <a:endParaRPr lang="es-ES" noProof="0"/>
          </a:p>
        </p:txBody>
      </p:sp>
      <p:cxnSp>
        <p:nvCxnSpPr>
          <p:cNvPr id="7" name="Conector recto 6"/>
          <p:cNvCxnSpPr/>
          <p:nvPr userDrawn="1"/>
        </p:nvCxnSpPr>
        <p:spPr>
          <a:xfrm>
            <a:off x="0" y="3300220"/>
            <a:ext cx="12192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userDrawn="1"/>
        </p:nvCxnSpPr>
        <p:spPr>
          <a:xfrm>
            <a:off x="398366" y="1042465"/>
            <a:ext cx="11395267"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userDrawn="1"/>
        </p:nvCxnSpPr>
        <p:spPr>
          <a:xfrm flipV="1">
            <a:off x="398367" y="0"/>
            <a:ext cx="0" cy="68580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userDrawn="1"/>
        </p:nvCxnSpPr>
        <p:spPr>
          <a:xfrm flipV="1">
            <a:off x="11793633" y="0"/>
            <a:ext cx="0" cy="68580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Conector recto 22"/>
          <p:cNvCxnSpPr/>
          <p:nvPr userDrawn="1"/>
        </p:nvCxnSpPr>
        <p:spPr>
          <a:xfrm>
            <a:off x="0" y="6439485"/>
            <a:ext cx="12192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Conector recto 28"/>
          <p:cNvCxnSpPr/>
          <p:nvPr userDrawn="1"/>
        </p:nvCxnSpPr>
        <p:spPr>
          <a:xfrm>
            <a:off x="0" y="5915157"/>
            <a:ext cx="12192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las citas">
    <p:bg>
      <p:bgPr>
        <a:solidFill>
          <a:schemeClr val="accent3"/>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941832" y="1005840"/>
            <a:ext cx="7187184" cy="4251960"/>
          </a:xfrm>
        </p:spPr>
        <p:txBody>
          <a:bodyPr rtlCol="0" anchor="b"/>
          <a:lstStyle>
            <a:lvl1pPr>
              <a:lnSpc>
                <a:spcPct val="100000"/>
              </a:lnSpc>
              <a:defRPr lang="es-ES" sz="5400"/>
            </a:lvl1pPr>
          </a:lstStyle>
          <a:p>
            <a:pPr rtl="0"/>
            <a:r>
              <a:rPr lang="es-ES"/>
              <a:t>Haga clic para modificar el estilo de título del patrón</a:t>
            </a:r>
            <a:endParaRPr lang="es-ES"/>
          </a:p>
        </p:txBody>
      </p:sp>
      <p:sp>
        <p:nvSpPr>
          <p:cNvPr id="19" name="Subtítulo 2"/>
          <p:cNvSpPr>
            <a:spLocks noGrp="1"/>
          </p:cNvSpPr>
          <p:nvPr>
            <p:ph type="subTitle" idx="1" hasCustomPrompt="1"/>
          </p:nvPr>
        </p:nvSpPr>
        <p:spPr>
          <a:xfrm>
            <a:off x="941832" y="5312664"/>
            <a:ext cx="2889504" cy="365760"/>
          </a:xfrm>
          <a:solidFill>
            <a:schemeClr val="accent3"/>
          </a:solidFill>
        </p:spPr>
        <p:txBody>
          <a:bodyPr rtlCol="0">
            <a:noAutofit/>
          </a:bodyPr>
          <a:lstStyle>
            <a:lvl1pPr marL="0" indent="0" algn="l">
              <a:buNone/>
              <a:defRPr lang="es-ES" sz="1800">
                <a:solidFill>
                  <a:schemeClr val="tx1"/>
                </a:solidFill>
                <a:latin typeface="Gill Sans Nova Light" panose="020B0302020104020203" pitchFamily="34" charset="0"/>
              </a:defRPr>
            </a:lvl1pPr>
            <a:lvl2pPr marL="457200" indent="0" algn="ctr">
              <a:buNone/>
              <a:defRPr lang="es-ES" sz="2000"/>
            </a:lvl2pPr>
            <a:lvl3pPr marL="914400" indent="0" algn="ctr">
              <a:buNone/>
              <a:defRPr lang="es-ES" sz="1800"/>
            </a:lvl3pPr>
            <a:lvl4pPr marL="1371600" indent="0" algn="ctr">
              <a:buNone/>
              <a:defRPr lang="es-ES" sz="1600"/>
            </a:lvl4pPr>
            <a:lvl5pPr marL="1828800" indent="0" algn="ctr">
              <a:buNone/>
              <a:defRPr lang="es-ES" sz="1600"/>
            </a:lvl5pPr>
            <a:lvl6pPr marL="2286000" indent="0" algn="ctr">
              <a:buNone/>
              <a:defRPr lang="es-ES" sz="1600"/>
            </a:lvl6pPr>
            <a:lvl7pPr marL="2743200" indent="0" algn="ctr">
              <a:buNone/>
              <a:defRPr lang="es-ES" sz="1600"/>
            </a:lvl7pPr>
            <a:lvl8pPr marL="3200400" indent="0" algn="ctr">
              <a:buNone/>
              <a:defRPr lang="es-ES" sz="1600"/>
            </a:lvl8pPr>
            <a:lvl9pPr marL="3657600" indent="0" algn="ctr">
              <a:buNone/>
              <a:defRPr lang="es-ES" sz="1600"/>
            </a:lvl9pPr>
          </a:lstStyle>
          <a:p>
            <a:pPr rtl="0"/>
            <a:r>
              <a:rPr lang="es-ES"/>
              <a:t>Haga clic para modificar el estilo de subtítulo del patrón</a:t>
            </a:r>
            <a:endParaRPr lang="es-ES"/>
          </a:p>
        </p:txBody>
      </p:sp>
      <p:sp>
        <p:nvSpPr>
          <p:cNvPr id="23" name="Marcador de posición de imagen 22"/>
          <p:cNvSpPr>
            <a:spLocks noGrp="1"/>
          </p:cNvSpPr>
          <p:nvPr>
            <p:ph type="pic" sz="quarter" idx="13"/>
          </p:nvPr>
        </p:nvSpPr>
        <p:spPr>
          <a:xfrm>
            <a:off x="8937714" y="1028362"/>
            <a:ext cx="2451100" cy="4800597"/>
          </a:xfrm>
          <a:ln w="15875">
            <a:solidFill>
              <a:schemeClr val="tx1"/>
            </a:solidFill>
          </a:ln>
        </p:spPr>
        <p:txBody>
          <a:bodyPr rtlCol="0" anchor="ctr"/>
          <a:lstStyle>
            <a:lvl1pPr marL="0" indent="0" algn="ctr">
              <a:buNone/>
              <a:defRPr lang="es-ES" sz="1800"/>
            </a:lvl1pPr>
          </a:lstStyle>
          <a:p>
            <a:pPr rtl="0"/>
            <a:r>
              <a:rPr lang="es-ES"/>
              <a:t>Haga clic en el icono para agregar una imagen</a:t>
            </a:r>
            <a:endParaRPr lang="es-ES" dirty="0"/>
          </a:p>
        </p:txBody>
      </p:sp>
      <p:sp>
        <p:nvSpPr>
          <p:cNvPr id="6" name="Marcador de número de diapositiva 5"/>
          <p:cNvSpPr>
            <a:spLocks noGrp="1"/>
          </p:cNvSpPr>
          <p:nvPr>
            <p:ph type="sldNum" sz="quarter" idx="12"/>
          </p:nvPr>
        </p:nvSpPr>
        <p:spPr>
          <a:xfrm>
            <a:off x="616640" y="6517634"/>
            <a:ext cx="950258" cy="274320"/>
          </a:xfrm>
          <a:prstGeom prst="rect">
            <a:avLst/>
          </a:prstGeom>
        </p:spPr>
        <p:txBody>
          <a:bodyPr rtlCol="0"/>
          <a:lstStyle>
            <a:lvl1pPr>
              <a:defRPr lang="es-ES">
                <a:solidFill>
                  <a:schemeClr val="tx1"/>
                </a:solidFill>
              </a:defRPr>
            </a:lvl1pPr>
          </a:lstStyle>
          <a:p>
            <a:pPr rtl="0"/>
            <a:fld id="{84D792B7-0397-C047-AE12-1A03F7E3DC83}" type="slidenum">
              <a:rPr lang="es-ES" smtClean="0"/>
            </a:fld>
            <a:endParaRPr lang="es-ES" dirty="0"/>
          </a:p>
        </p:txBody>
      </p:sp>
      <p:sp>
        <p:nvSpPr>
          <p:cNvPr id="5" name="Marcador de pie de página 4"/>
          <p:cNvSpPr>
            <a:spLocks noGrp="1"/>
          </p:cNvSpPr>
          <p:nvPr>
            <p:ph type="ftr" sz="quarter" idx="11"/>
          </p:nvPr>
        </p:nvSpPr>
        <p:spPr>
          <a:xfrm>
            <a:off x="4808250" y="6517634"/>
            <a:ext cx="2572870" cy="274320"/>
          </a:xfrm>
          <a:prstGeom prst="rect">
            <a:avLst/>
          </a:prstGeom>
        </p:spPr>
        <p:txBody>
          <a:bodyPr rtlCol="0"/>
          <a:lstStyle>
            <a:lvl1pPr>
              <a:defRPr lang="es-ES">
                <a:solidFill>
                  <a:schemeClr val="tx1"/>
                </a:solidFill>
              </a:defRPr>
            </a:lvl1pPr>
          </a:lstStyle>
          <a:p>
            <a:pPr rtl="0"/>
            <a:r>
              <a:rPr lang="es-ES"/>
              <a:t>título de la presentación</a:t>
            </a:r>
            <a:endParaRPr lang="es-ES"/>
          </a:p>
        </p:txBody>
      </p:sp>
      <p:sp>
        <p:nvSpPr>
          <p:cNvPr id="4" name="Marcador de fecha 3"/>
          <p:cNvSpPr>
            <a:spLocks noGrp="1"/>
          </p:cNvSpPr>
          <p:nvPr>
            <p:ph type="dt" sz="half" idx="10"/>
          </p:nvPr>
        </p:nvSpPr>
        <p:spPr/>
        <p:txBody>
          <a:bodyPr rtlCol="0"/>
          <a:lstStyle>
            <a:lvl1pPr>
              <a:defRPr lang="es-ES">
                <a:solidFill>
                  <a:schemeClr val="tx1"/>
                </a:solidFill>
              </a:defRPr>
            </a:lvl1pPr>
          </a:lstStyle>
          <a:p>
            <a:pPr rtl="0"/>
            <a:r>
              <a:rPr lang="es-ES"/>
              <a:t>20XX</a:t>
            </a:r>
            <a:endParaRPr lang="es-ES" dirty="0"/>
          </a:p>
        </p:txBody>
      </p:sp>
      <p:cxnSp>
        <p:nvCxnSpPr>
          <p:cNvPr id="8" name="Conector recto 7"/>
          <p:cNvCxnSpPr/>
          <p:nvPr userDrawn="1"/>
        </p:nvCxnSpPr>
        <p:spPr>
          <a:xfrm>
            <a:off x="0" y="395159"/>
            <a:ext cx="121920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ector recto 9"/>
          <p:cNvCxnSpPr/>
          <p:nvPr userDrawn="1"/>
        </p:nvCxnSpPr>
        <p:spPr>
          <a:xfrm>
            <a:off x="0" y="6439485"/>
            <a:ext cx="121920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userDrawn="1"/>
        </p:nvCxnSpPr>
        <p:spPr>
          <a:xfrm flipV="1">
            <a:off x="398367" y="0"/>
            <a:ext cx="0" cy="6858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ector recto 13"/>
          <p:cNvCxnSpPr/>
          <p:nvPr userDrawn="1"/>
        </p:nvCxnSpPr>
        <p:spPr>
          <a:xfrm flipV="1">
            <a:off x="11793633" y="0"/>
            <a:ext cx="0" cy="68580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userDrawn="1"/>
        </p:nvCxnSpPr>
        <p:spPr>
          <a:xfrm>
            <a:off x="0" y="5516519"/>
            <a:ext cx="9144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ector recto 17"/>
          <p:cNvCxnSpPr>
            <a:stCxn id="19" idx="3"/>
          </p:cNvCxnSpPr>
          <p:nvPr userDrawn="1"/>
        </p:nvCxnSpPr>
        <p:spPr>
          <a:xfrm>
            <a:off x="3831336" y="5495544"/>
            <a:ext cx="8360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ido múltiple">
    <p:bg>
      <p:bgPr>
        <a:solidFill>
          <a:schemeClr val="accent1"/>
        </a:solidFill>
        <a:effectLst/>
      </p:bgPr>
    </p:bg>
    <p:spTree>
      <p:nvGrpSpPr>
        <p:cNvPr id="1" name=""/>
        <p:cNvGrpSpPr/>
        <p:nvPr/>
      </p:nvGrpSpPr>
      <p:grpSpPr>
        <a:xfrm>
          <a:off x="0" y="0"/>
          <a:ext cx="0" cy="0"/>
          <a:chOff x="0" y="0"/>
          <a:chExt cx="0" cy="0"/>
        </a:xfrm>
      </p:grpSpPr>
      <p:sp>
        <p:nvSpPr>
          <p:cNvPr id="40" name="Marcador de posición de imagen 39"/>
          <p:cNvSpPr>
            <a:spLocks noGrp="1"/>
          </p:cNvSpPr>
          <p:nvPr>
            <p:ph type="pic" sz="quarter" idx="20"/>
          </p:nvPr>
        </p:nvSpPr>
        <p:spPr>
          <a:xfrm>
            <a:off x="547796" y="1652080"/>
            <a:ext cx="4406901" cy="3124681"/>
          </a:xfrm>
          <a:ln w="15875">
            <a:solidFill>
              <a:schemeClr val="tx1"/>
            </a:solidFill>
          </a:ln>
        </p:spPr>
        <p:txBody>
          <a:bodyPr rtlCol="0" anchor="ctr"/>
          <a:lstStyle>
            <a:lvl1pPr marL="0" indent="0" algn="ctr">
              <a:buNone/>
              <a:defRPr lang="es-ES" sz="1800"/>
            </a:lvl1pPr>
          </a:lstStyle>
          <a:p>
            <a:pPr rtl="0"/>
            <a:r>
              <a:rPr lang="es-ES"/>
              <a:t>Haga clic en el icono para agregar una imagen</a:t>
            </a:r>
            <a:endParaRPr lang="es-ES" dirty="0"/>
          </a:p>
        </p:txBody>
      </p:sp>
      <p:cxnSp>
        <p:nvCxnSpPr>
          <p:cNvPr id="9" name="Conector recto 8"/>
          <p:cNvCxnSpPr/>
          <p:nvPr userDrawn="1"/>
        </p:nvCxnSpPr>
        <p:spPr>
          <a:xfrm>
            <a:off x="0" y="1037308"/>
            <a:ext cx="121920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userDrawn="1"/>
        </p:nvCxnSpPr>
        <p:spPr>
          <a:xfrm flipV="1">
            <a:off x="5476731" y="1037308"/>
            <a:ext cx="0" cy="540217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ector recto 15"/>
          <p:cNvCxnSpPr/>
          <p:nvPr userDrawn="1"/>
        </p:nvCxnSpPr>
        <p:spPr>
          <a:xfrm flipV="1">
            <a:off x="8792556" y="1027906"/>
            <a:ext cx="0" cy="541157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ector recto 17"/>
          <p:cNvCxnSpPr/>
          <p:nvPr userDrawn="1"/>
        </p:nvCxnSpPr>
        <p:spPr>
          <a:xfrm>
            <a:off x="5476731" y="3833413"/>
            <a:ext cx="6715269"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ector recto 19"/>
          <p:cNvCxnSpPr/>
          <p:nvPr userDrawn="1"/>
        </p:nvCxnSpPr>
        <p:spPr>
          <a:xfrm>
            <a:off x="0" y="6439485"/>
            <a:ext cx="12192000"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title"/>
          </p:nvPr>
        </p:nvSpPr>
        <p:spPr>
          <a:xfrm>
            <a:off x="467868" y="54864"/>
            <a:ext cx="11256264" cy="969264"/>
          </a:xfrm>
        </p:spPr>
        <p:txBody>
          <a:bodyPr rtlCol="0"/>
          <a:lstStyle>
            <a:lvl1pPr algn="ctr">
              <a:defRPr lang="es-ES"/>
            </a:lvl1pPr>
          </a:lstStyle>
          <a:p>
            <a:pPr rtl="0"/>
            <a:r>
              <a:rPr lang="es-ES"/>
              <a:t>Haga clic para modificar el estilo de título del patrón</a:t>
            </a:r>
            <a:endParaRPr lang="es-ES"/>
          </a:p>
        </p:txBody>
      </p:sp>
      <p:sp>
        <p:nvSpPr>
          <p:cNvPr id="3" name="Marcador de contenido 2"/>
          <p:cNvSpPr>
            <a:spLocks noGrp="1"/>
          </p:cNvSpPr>
          <p:nvPr>
            <p:ph idx="1" hasCustomPrompt="1"/>
          </p:nvPr>
        </p:nvSpPr>
        <p:spPr>
          <a:xfrm>
            <a:off x="9023483" y="1802860"/>
            <a:ext cx="2843784" cy="1827340"/>
          </a:xfrm>
        </p:spPr>
        <p:txBody>
          <a:bodyPr rtlCol="0"/>
          <a:lstStyle>
            <a:lvl1pPr marL="0" indent="0">
              <a:lnSpc>
                <a:spcPct val="100000"/>
              </a:lnSpc>
              <a:spcBef>
                <a:spcPts val="0"/>
              </a:spcBef>
              <a:buNone/>
              <a:defRPr lang="es-ES" sz="1800"/>
            </a:lvl1pPr>
          </a:lstStyle>
          <a:p>
            <a:pPr lvl="0" rtl="0"/>
            <a:r>
              <a:rPr lang="es-ES"/>
              <a:t>Haga clic para modificar los estilos de texto del patrón</a:t>
            </a:r>
            <a:endParaRPr lang="es-ES"/>
          </a:p>
        </p:txBody>
      </p:sp>
      <p:sp>
        <p:nvSpPr>
          <p:cNvPr id="4" name="Marcador de fecha 3"/>
          <p:cNvSpPr>
            <a:spLocks noGrp="1"/>
          </p:cNvSpPr>
          <p:nvPr>
            <p:ph type="dt" sz="half" idx="10"/>
          </p:nvPr>
        </p:nvSpPr>
        <p:spPr/>
        <p:txBody>
          <a:bodyPr rtlCol="0"/>
          <a:lstStyle>
            <a:defPPr>
              <a:defRPr lang="es-ES"/>
            </a:defPPr>
          </a:lstStyle>
          <a:p>
            <a:pPr rtl="0"/>
            <a:r>
              <a:rPr lang="es-ES"/>
              <a:t>20XX</a:t>
            </a:r>
            <a:endParaRPr lang="es-ES" dirty="0"/>
          </a:p>
        </p:txBody>
      </p:sp>
      <p:sp>
        <p:nvSpPr>
          <p:cNvPr id="5" name="Marcador de pie de página 4"/>
          <p:cNvSpPr>
            <a:spLocks noGrp="1"/>
          </p:cNvSpPr>
          <p:nvPr>
            <p:ph type="ftr" sz="quarter" idx="11"/>
          </p:nvPr>
        </p:nvSpPr>
        <p:spPr>
          <a:xfrm>
            <a:off x="4808250" y="6517634"/>
            <a:ext cx="2572870" cy="274320"/>
          </a:xfrm>
          <a:prstGeom prst="rect">
            <a:avLst/>
          </a:prstGeom>
        </p:spPr>
        <p:txBody>
          <a:bodyPr rtlCol="0"/>
          <a:lstStyle>
            <a:defPPr>
              <a:defRPr lang="es-ES"/>
            </a:defPPr>
          </a:lstStyle>
          <a:p>
            <a:pPr rtl="0"/>
            <a:r>
              <a:rPr lang="es-ES"/>
              <a:t>título de la presentación</a:t>
            </a:r>
            <a:endParaRPr lang="es-ES" dirty="0"/>
          </a:p>
        </p:txBody>
      </p:sp>
      <p:sp>
        <p:nvSpPr>
          <p:cNvPr id="6" name="Marcador de número de diapositiva 5"/>
          <p:cNvSpPr>
            <a:spLocks noGrp="1"/>
          </p:cNvSpPr>
          <p:nvPr>
            <p:ph type="sldNum" sz="quarter" idx="12"/>
          </p:nvPr>
        </p:nvSpPr>
        <p:spPr>
          <a:xfrm>
            <a:off x="616640" y="6517634"/>
            <a:ext cx="950258" cy="274320"/>
          </a:xfrm>
          <a:prstGeom prst="rect">
            <a:avLst/>
          </a:prstGeom>
        </p:spPr>
        <p:txBody>
          <a:bodyPr rtlCol="0"/>
          <a:lstStyle>
            <a:defPPr>
              <a:defRPr lang="es-ES"/>
            </a:defPPr>
          </a:lstStyle>
          <a:p>
            <a:pPr rtl="0"/>
            <a:fld id="{84D792B7-0397-C047-AE12-1A03F7E3DC83}" type="slidenum">
              <a:rPr lang="es-ES" smtClean="0"/>
            </a:fld>
            <a:endParaRPr lang="es-ES" dirty="0"/>
          </a:p>
        </p:txBody>
      </p:sp>
      <p:sp>
        <p:nvSpPr>
          <p:cNvPr id="29" name="Marcador de contenido 2"/>
          <p:cNvSpPr>
            <a:spLocks noGrp="1"/>
          </p:cNvSpPr>
          <p:nvPr>
            <p:ph idx="13" hasCustomPrompt="1"/>
          </p:nvPr>
        </p:nvSpPr>
        <p:spPr>
          <a:xfrm>
            <a:off x="5634474" y="1802860"/>
            <a:ext cx="2843784" cy="1827340"/>
          </a:xfrm>
        </p:spPr>
        <p:txBody>
          <a:bodyPr rtlCol="0"/>
          <a:lstStyle>
            <a:lvl1pPr marL="0" indent="0">
              <a:lnSpc>
                <a:spcPct val="100000"/>
              </a:lnSpc>
              <a:spcBef>
                <a:spcPts val="0"/>
              </a:spcBef>
              <a:buNone/>
              <a:defRPr lang="es-ES" sz="1800"/>
            </a:lvl1pPr>
          </a:lstStyle>
          <a:p>
            <a:pPr lvl="0" rtl="0"/>
            <a:r>
              <a:rPr lang="es-ES"/>
              <a:t>Haga clic para modificar los estilos de texto del patrón</a:t>
            </a:r>
            <a:endParaRPr lang="es-ES"/>
          </a:p>
        </p:txBody>
      </p:sp>
      <p:sp>
        <p:nvSpPr>
          <p:cNvPr id="31" name="Marcador de texto 30"/>
          <p:cNvSpPr>
            <a:spLocks noGrp="1"/>
          </p:cNvSpPr>
          <p:nvPr>
            <p:ph type="body" sz="quarter" idx="14" hasCustomPrompt="1"/>
          </p:nvPr>
        </p:nvSpPr>
        <p:spPr>
          <a:xfrm>
            <a:off x="5634474" y="1279472"/>
            <a:ext cx="2843784" cy="466344"/>
          </a:xfrm>
        </p:spPr>
        <p:txBody>
          <a:bodyPr rtlCol="0"/>
          <a:lstStyle>
            <a:lvl1pPr marL="0" indent="0">
              <a:lnSpc>
                <a:spcPct val="100000"/>
              </a:lnSpc>
              <a:spcBef>
                <a:spcPts val="0"/>
              </a:spcBef>
              <a:buNone/>
              <a:defRPr lang="es-ES" sz="2400">
                <a:latin typeface="+mj-lt"/>
              </a:defRPr>
            </a:lvl1pPr>
          </a:lstStyle>
          <a:p>
            <a:pPr lvl="0" rtl="0"/>
            <a:r>
              <a:rPr lang="es-ES"/>
              <a:t>Haga clic para modificar los estilos de texto del patrón</a:t>
            </a:r>
            <a:endParaRPr lang="es-ES"/>
          </a:p>
        </p:txBody>
      </p:sp>
      <p:sp>
        <p:nvSpPr>
          <p:cNvPr id="32" name="Marcador de texto 30"/>
          <p:cNvSpPr>
            <a:spLocks noGrp="1"/>
          </p:cNvSpPr>
          <p:nvPr>
            <p:ph type="body" sz="quarter" idx="15" hasCustomPrompt="1"/>
          </p:nvPr>
        </p:nvSpPr>
        <p:spPr>
          <a:xfrm>
            <a:off x="9023483" y="1278001"/>
            <a:ext cx="2843784" cy="466344"/>
          </a:xfrm>
        </p:spPr>
        <p:txBody>
          <a:bodyPr rtlCol="0"/>
          <a:lstStyle>
            <a:lvl1pPr marL="0" indent="0">
              <a:lnSpc>
                <a:spcPct val="100000"/>
              </a:lnSpc>
              <a:spcBef>
                <a:spcPts val="0"/>
              </a:spcBef>
              <a:buNone/>
              <a:defRPr lang="es-ES" sz="2400">
                <a:latin typeface="+mj-lt"/>
              </a:defRPr>
            </a:lvl1pPr>
          </a:lstStyle>
          <a:p>
            <a:pPr lvl="0" rtl="0"/>
            <a:r>
              <a:rPr lang="es-ES"/>
              <a:t>Haga clic para modificar los estilos de texto del patrón</a:t>
            </a:r>
            <a:endParaRPr lang="es-ES"/>
          </a:p>
        </p:txBody>
      </p:sp>
      <p:sp>
        <p:nvSpPr>
          <p:cNvPr id="33" name="Marcador de contenido 2"/>
          <p:cNvSpPr>
            <a:spLocks noGrp="1"/>
          </p:cNvSpPr>
          <p:nvPr>
            <p:ph idx="16" hasCustomPrompt="1"/>
          </p:nvPr>
        </p:nvSpPr>
        <p:spPr>
          <a:xfrm>
            <a:off x="9023483" y="4599432"/>
            <a:ext cx="2843784" cy="1645950"/>
          </a:xfrm>
        </p:spPr>
        <p:txBody>
          <a:bodyPr rtlCol="0"/>
          <a:lstStyle>
            <a:lvl1pPr marL="0" indent="0">
              <a:lnSpc>
                <a:spcPct val="100000"/>
              </a:lnSpc>
              <a:spcBef>
                <a:spcPts val="0"/>
              </a:spcBef>
              <a:buNone/>
              <a:defRPr lang="es-ES" sz="1800"/>
            </a:lvl1pPr>
          </a:lstStyle>
          <a:p>
            <a:pPr lvl="0" rtl="0"/>
            <a:r>
              <a:rPr lang="es-ES"/>
              <a:t>Haga clic para modificar los estilos de texto del patrón</a:t>
            </a:r>
            <a:endParaRPr lang="es-ES"/>
          </a:p>
        </p:txBody>
      </p:sp>
      <p:sp>
        <p:nvSpPr>
          <p:cNvPr id="34" name="Marcador de contenido 2"/>
          <p:cNvSpPr>
            <a:spLocks noGrp="1"/>
          </p:cNvSpPr>
          <p:nvPr>
            <p:ph idx="17" hasCustomPrompt="1"/>
          </p:nvPr>
        </p:nvSpPr>
        <p:spPr>
          <a:xfrm>
            <a:off x="5634474" y="4599432"/>
            <a:ext cx="2843784" cy="1645950"/>
          </a:xfrm>
        </p:spPr>
        <p:txBody>
          <a:bodyPr rtlCol="0"/>
          <a:lstStyle>
            <a:lvl1pPr marL="0" indent="0">
              <a:lnSpc>
                <a:spcPct val="100000"/>
              </a:lnSpc>
              <a:spcBef>
                <a:spcPts val="0"/>
              </a:spcBef>
              <a:buNone/>
              <a:defRPr lang="es-ES" sz="1800"/>
            </a:lvl1pPr>
          </a:lstStyle>
          <a:p>
            <a:pPr lvl="0" rtl="0"/>
            <a:r>
              <a:rPr lang="es-ES"/>
              <a:t>Haga clic para modificar los estilos de texto del patrón</a:t>
            </a:r>
            <a:endParaRPr lang="es-ES"/>
          </a:p>
        </p:txBody>
      </p:sp>
      <p:sp>
        <p:nvSpPr>
          <p:cNvPr id="35" name="Marcador de texto 30"/>
          <p:cNvSpPr>
            <a:spLocks noGrp="1"/>
          </p:cNvSpPr>
          <p:nvPr>
            <p:ph type="body" sz="quarter" idx="18" hasCustomPrompt="1"/>
          </p:nvPr>
        </p:nvSpPr>
        <p:spPr>
          <a:xfrm>
            <a:off x="5634474" y="4078224"/>
            <a:ext cx="2843784" cy="466344"/>
          </a:xfrm>
        </p:spPr>
        <p:txBody>
          <a:bodyPr rtlCol="0"/>
          <a:lstStyle>
            <a:lvl1pPr marL="0" indent="0">
              <a:lnSpc>
                <a:spcPct val="100000"/>
              </a:lnSpc>
              <a:spcBef>
                <a:spcPts val="0"/>
              </a:spcBef>
              <a:buNone/>
              <a:defRPr lang="es-ES" sz="2400">
                <a:latin typeface="+mj-lt"/>
              </a:defRPr>
            </a:lvl1pPr>
          </a:lstStyle>
          <a:p>
            <a:pPr lvl="0" rtl="0"/>
            <a:r>
              <a:rPr lang="es-ES"/>
              <a:t>Haga clic para modificar los estilos de texto del patrón</a:t>
            </a:r>
            <a:endParaRPr lang="es-ES"/>
          </a:p>
        </p:txBody>
      </p:sp>
      <p:sp>
        <p:nvSpPr>
          <p:cNvPr id="36" name="Marcador de texto 30"/>
          <p:cNvSpPr>
            <a:spLocks noGrp="1"/>
          </p:cNvSpPr>
          <p:nvPr>
            <p:ph type="body" sz="quarter" idx="19" hasCustomPrompt="1"/>
          </p:nvPr>
        </p:nvSpPr>
        <p:spPr>
          <a:xfrm>
            <a:off x="9023483" y="4078224"/>
            <a:ext cx="2843784" cy="466344"/>
          </a:xfrm>
        </p:spPr>
        <p:txBody>
          <a:bodyPr rtlCol="0"/>
          <a:lstStyle>
            <a:lvl1pPr marL="0" indent="0">
              <a:lnSpc>
                <a:spcPct val="100000"/>
              </a:lnSpc>
              <a:spcBef>
                <a:spcPts val="0"/>
              </a:spcBef>
              <a:buNone/>
              <a:defRPr lang="es-ES" sz="2400">
                <a:latin typeface="+mj-lt"/>
              </a:defRPr>
            </a:lvl1pPr>
          </a:lstStyle>
          <a:p>
            <a:pPr lvl="0" rtl="0"/>
            <a:r>
              <a:rPr lang="es-ES"/>
              <a:t>Haga clic para modificar los estilos de texto del patrón</a:t>
            </a:r>
            <a:endParaRPr lang="es-ES"/>
          </a:p>
        </p:txBody>
      </p:sp>
      <p:sp>
        <p:nvSpPr>
          <p:cNvPr id="41" name="Marcador de contenido 2"/>
          <p:cNvSpPr>
            <a:spLocks noGrp="1"/>
          </p:cNvSpPr>
          <p:nvPr>
            <p:ph idx="21" hasCustomPrompt="1"/>
          </p:nvPr>
        </p:nvSpPr>
        <p:spPr>
          <a:xfrm>
            <a:off x="1207008" y="5788152"/>
            <a:ext cx="3858768" cy="532461"/>
          </a:xfrm>
        </p:spPr>
        <p:txBody>
          <a:bodyPr rtlCol="0"/>
          <a:lstStyle>
            <a:lvl1pPr marL="0" indent="0">
              <a:lnSpc>
                <a:spcPct val="100000"/>
              </a:lnSpc>
              <a:spcBef>
                <a:spcPts val="0"/>
              </a:spcBef>
              <a:buNone/>
              <a:defRPr lang="es-ES" sz="1800"/>
            </a:lvl1pPr>
          </a:lstStyle>
          <a:p>
            <a:pPr lvl="0" rtl="0"/>
            <a:r>
              <a:rPr lang="es-ES"/>
              <a:t>Haga clic para modificar los estilos de texto del patrón</a:t>
            </a:r>
            <a:endParaRPr lang="es-ES"/>
          </a:p>
        </p:txBody>
      </p:sp>
      <p:sp>
        <p:nvSpPr>
          <p:cNvPr id="42" name="Marcador de texto 30"/>
          <p:cNvSpPr>
            <a:spLocks noGrp="1"/>
          </p:cNvSpPr>
          <p:nvPr>
            <p:ph type="body" sz="quarter" idx="22" hasCustomPrompt="1"/>
          </p:nvPr>
        </p:nvSpPr>
        <p:spPr>
          <a:xfrm>
            <a:off x="1207008" y="5266944"/>
            <a:ext cx="3858768" cy="466344"/>
          </a:xfrm>
        </p:spPr>
        <p:txBody>
          <a:bodyPr rtlCol="0"/>
          <a:lstStyle>
            <a:lvl1pPr marL="0" indent="0">
              <a:lnSpc>
                <a:spcPct val="100000"/>
              </a:lnSpc>
              <a:spcBef>
                <a:spcPts val="0"/>
              </a:spcBef>
              <a:buNone/>
              <a:defRPr lang="es-ES" sz="2400">
                <a:latin typeface="+mj-lt"/>
              </a:defRPr>
            </a:lvl1pPr>
          </a:lstStyle>
          <a:p>
            <a:pPr lvl="0" rtl="0"/>
            <a:r>
              <a:rPr lang="es-ES"/>
              <a:t>Haga clic para modificar los estilos de texto del patrón</a:t>
            </a:r>
            <a:endParaRPr lang="es-ES"/>
          </a:p>
        </p:txBody>
      </p:sp>
      <p:sp>
        <p:nvSpPr>
          <p:cNvPr id="44" name="Marcador de texto 43"/>
          <p:cNvSpPr>
            <a:spLocks noGrp="1"/>
          </p:cNvSpPr>
          <p:nvPr>
            <p:ph type="body" sz="quarter" idx="23" hasCustomPrompt="1"/>
          </p:nvPr>
        </p:nvSpPr>
        <p:spPr>
          <a:xfrm>
            <a:off x="11695176" y="3310128"/>
            <a:ext cx="292608" cy="292608"/>
          </a:xfrm>
          <a:prstGeom prst="ellipse">
            <a:avLst/>
          </a:prstGeom>
          <a:ln w="15875">
            <a:solidFill>
              <a:schemeClr val="tx1"/>
            </a:solidFill>
          </a:ln>
        </p:spPr>
        <p:txBody>
          <a:bodyPr lIns="0" tIns="0" rIns="0" bIns="0" rtlCol="0" anchor="ctr"/>
          <a:lstStyle>
            <a:lvl1pPr marL="0" indent="0" algn="ctr">
              <a:buNone/>
              <a:defRPr lang="es-ES" sz="1600">
                <a:latin typeface="+mj-lt"/>
              </a:defRPr>
            </a:lvl1pPr>
          </a:lstStyle>
          <a:p>
            <a:pPr lvl="0" rtl="0"/>
            <a:r>
              <a:rPr lang="es-ES"/>
              <a:t>X</a:t>
            </a:r>
            <a:endParaRPr lang="es-ES"/>
          </a:p>
        </p:txBody>
      </p:sp>
      <p:sp>
        <p:nvSpPr>
          <p:cNvPr id="45" name="Marcador de texto 43"/>
          <p:cNvSpPr>
            <a:spLocks noGrp="1"/>
          </p:cNvSpPr>
          <p:nvPr>
            <p:ph type="body" sz="quarter" idx="24" hasCustomPrompt="1"/>
          </p:nvPr>
        </p:nvSpPr>
        <p:spPr>
          <a:xfrm>
            <a:off x="11695176" y="5897880"/>
            <a:ext cx="292608" cy="292608"/>
          </a:xfrm>
          <a:prstGeom prst="ellipse">
            <a:avLst/>
          </a:prstGeom>
          <a:ln w="15875">
            <a:solidFill>
              <a:schemeClr val="tx1"/>
            </a:solidFill>
          </a:ln>
        </p:spPr>
        <p:txBody>
          <a:bodyPr lIns="0" tIns="0" rIns="0" bIns="0" rtlCol="0" anchor="ctr"/>
          <a:lstStyle>
            <a:lvl1pPr marL="0" indent="0" algn="ctr">
              <a:buNone/>
              <a:defRPr lang="es-ES" sz="1600">
                <a:latin typeface="+mj-lt"/>
              </a:defRPr>
            </a:lvl1pPr>
          </a:lstStyle>
          <a:p>
            <a:pPr lvl="0" rtl="0"/>
            <a:r>
              <a:rPr lang="es-ES"/>
              <a:t>X</a:t>
            </a:r>
            <a:endParaRPr lang="es-ES"/>
          </a:p>
        </p:txBody>
      </p:sp>
      <p:sp>
        <p:nvSpPr>
          <p:cNvPr id="46" name="Marcador de texto 43"/>
          <p:cNvSpPr>
            <a:spLocks noGrp="1"/>
          </p:cNvSpPr>
          <p:nvPr>
            <p:ph type="body" sz="quarter" idx="25" hasCustomPrompt="1"/>
          </p:nvPr>
        </p:nvSpPr>
        <p:spPr>
          <a:xfrm>
            <a:off x="8293608" y="3310128"/>
            <a:ext cx="292608" cy="292608"/>
          </a:xfrm>
          <a:prstGeom prst="ellipse">
            <a:avLst/>
          </a:prstGeom>
          <a:ln w="15875">
            <a:solidFill>
              <a:schemeClr val="tx1"/>
            </a:solidFill>
          </a:ln>
        </p:spPr>
        <p:txBody>
          <a:bodyPr lIns="0" tIns="0" rIns="0" bIns="0" rtlCol="0" anchor="ctr"/>
          <a:lstStyle>
            <a:lvl1pPr marL="0" indent="0" algn="ctr">
              <a:buNone/>
              <a:defRPr lang="es-ES" sz="1600">
                <a:latin typeface="+mj-lt"/>
              </a:defRPr>
            </a:lvl1pPr>
          </a:lstStyle>
          <a:p>
            <a:pPr lvl="0" rtl="0"/>
            <a:r>
              <a:rPr lang="es-ES"/>
              <a:t>X</a:t>
            </a:r>
            <a:endParaRPr lang="es-ES"/>
          </a:p>
        </p:txBody>
      </p:sp>
      <p:sp>
        <p:nvSpPr>
          <p:cNvPr id="47" name="Marcador de texto 43"/>
          <p:cNvSpPr>
            <a:spLocks noGrp="1"/>
          </p:cNvSpPr>
          <p:nvPr>
            <p:ph type="body" sz="quarter" idx="26" hasCustomPrompt="1"/>
          </p:nvPr>
        </p:nvSpPr>
        <p:spPr>
          <a:xfrm>
            <a:off x="8293608" y="5897880"/>
            <a:ext cx="292608" cy="292608"/>
          </a:xfrm>
          <a:prstGeom prst="ellipse">
            <a:avLst/>
          </a:prstGeom>
          <a:ln w="15875">
            <a:solidFill>
              <a:schemeClr val="tx1"/>
            </a:solidFill>
          </a:ln>
        </p:spPr>
        <p:txBody>
          <a:bodyPr lIns="0" tIns="0" rIns="0" bIns="0" rtlCol="0" anchor="ctr"/>
          <a:lstStyle>
            <a:lvl1pPr marL="0" indent="0" algn="ctr">
              <a:buNone/>
              <a:defRPr lang="es-ES" sz="1600">
                <a:latin typeface="+mj-lt"/>
              </a:defRPr>
            </a:lvl1pPr>
          </a:lstStyle>
          <a:p>
            <a:pPr lvl="0" rtl="0"/>
            <a:r>
              <a:rPr lang="es-ES"/>
              <a:t>X</a:t>
            </a:r>
            <a:endParaRPr lang="es-ES"/>
          </a:p>
        </p:txBody>
      </p:sp>
      <p:sp>
        <p:nvSpPr>
          <p:cNvPr id="48" name="Marcador de texto 43"/>
          <p:cNvSpPr>
            <a:spLocks noGrp="1"/>
          </p:cNvSpPr>
          <p:nvPr>
            <p:ph type="body" sz="quarter" idx="27" hasCustomPrompt="1"/>
          </p:nvPr>
        </p:nvSpPr>
        <p:spPr>
          <a:xfrm>
            <a:off x="548640" y="5330952"/>
            <a:ext cx="512064" cy="512064"/>
          </a:xfrm>
          <a:prstGeom prst="ellipse">
            <a:avLst/>
          </a:prstGeom>
          <a:ln w="15875">
            <a:solidFill>
              <a:schemeClr val="tx1"/>
            </a:solidFill>
          </a:ln>
        </p:spPr>
        <p:txBody>
          <a:bodyPr lIns="0" tIns="0" rIns="0" bIns="0" rtlCol="0" anchor="ctr"/>
          <a:lstStyle>
            <a:lvl1pPr marL="0" indent="0" algn="ctr">
              <a:buNone/>
              <a:defRPr lang="es-ES" sz="1600">
                <a:latin typeface="+mj-lt"/>
              </a:defRPr>
            </a:lvl1pPr>
          </a:lstStyle>
          <a:p>
            <a:pPr lvl="0" rtl="0"/>
            <a:r>
              <a:rPr lang="es-ES"/>
              <a:t>X</a:t>
            </a:r>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Marcador de fecha 3"/>
          <p:cNvSpPr>
            <a:spLocks noGrp="1"/>
          </p:cNvSpPr>
          <p:nvPr>
            <p:ph type="dt" sz="half" idx="2"/>
          </p:nvPr>
        </p:nvSpPr>
        <p:spPr>
          <a:xfrm>
            <a:off x="10622471" y="6517634"/>
            <a:ext cx="950260" cy="274320"/>
          </a:xfrm>
          <a:prstGeom prst="rect">
            <a:avLst/>
          </a:prstGeom>
        </p:spPr>
        <p:txBody>
          <a:bodyPr vert="horz" lIns="91440" tIns="45720" rIns="91440" bIns="45720" rtlCol="0" anchor="ctr">
            <a:noAutofit/>
          </a:bodyPr>
          <a:lstStyle>
            <a:lvl1pPr algn="l">
              <a:defRPr lang="es-ES" sz="1200" spc="300" baseline="0">
                <a:solidFill>
                  <a:schemeClr val="tx1"/>
                </a:solidFill>
                <a:latin typeface="Gill Sans Nova Light" panose="020B0302020104020203" pitchFamily="34" charset="0"/>
              </a:defRPr>
            </a:lvl1pPr>
          </a:lstStyle>
          <a:p>
            <a:pPr rtl="0"/>
            <a:r>
              <a:rPr lang="es-ES"/>
              <a:t>20XX</a:t>
            </a:r>
            <a:endParaRPr lang="es-ES" dirty="0"/>
          </a:p>
        </p:txBody>
      </p:sp>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defPPr>
              <a:defRPr lang="es-ES"/>
            </a:defPPr>
          </a:lstStyle>
          <a:p>
            <a:pPr rtl="0"/>
            <a:r>
              <a:rPr lang="es-ES"/>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defPPr>
              <a:defRPr lang="es-ES"/>
            </a:defPPr>
          </a:lstStyle>
          <a:p>
            <a:pPr lvl="0" rtl="0"/>
            <a:r>
              <a:rPr lang="es-ES"/>
              <a:t>Haga clic para modificar los estilos de texto del patrón</a:t>
            </a:r>
            <a:endParaRPr lang="es-ES"/>
          </a:p>
          <a:p>
            <a:pPr lvl="1" rtl="0"/>
            <a:r>
              <a:rPr lang="es-ES"/>
              <a:t>Segundo nivel</a:t>
            </a:r>
            <a:endParaRPr lang="es-ES"/>
          </a:p>
          <a:p>
            <a:pPr lvl="2" rtl="0"/>
            <a:r>
              <a:rPr lang="es-ES"/>
              <a:t>Tercer nivel</a:t>
            </a:r>
            <a:endParaRPr lang="es-ES"/>
          </a:p>
          <a:p>
            <a:pPr lvl="3" rtl="0"/>
            <a:r>
              <a:rPr lang="es-ES"/>
              <a:t>Cuarto nivel</a:t>
            </a:r>
            <a:endParaRPr lang="es-ES"/>
          </a:p>
          <a:p>
            <a:pPr lvl="4" rtl="0"/>
            <a:r>
              <a:rPr lang="es-ES"/>
              <a:t>Quinto nivel</a:t>
            </a:r>
            <a:endParaRPr lang="es-ES"/>
          </a:p>
        </p:txBody>
      </p:sp>
      <p:sp>
        <p:nvSpPr>
          <p:cNvPr id="6" name="Marcador de número de diapositiva 5"/>
          <p:cNvSpPr>
            <a:spLocks noGrp="1"/>
          </p:cNvSpPr>
          <p:nvPr>
            <p:ph type="sldNum" sz="quarter" idx="4"/>
          </p:nvPr>
        </p:nvSpPr>
        <p:spPr>
          <a:xfrm>
            <a:off x="616640" y="6517634"/>
            <a:ext cx="950258" cy="274320"/>
          </a:xfrm>
          <a:prstGeom prst="rect">
            <a:avLst/>
          </a:prstGeom>
        </p:spPr>
        <p:txBody>
          <a:bodyPr vert="horz" lIns="91440" tIns="45720" rIns="91440" bIns="45720" rtlCol="0" anchor="ctr">
            <a:noAutofit/>
          </a:bodyPr>
          <a:lstStyle>
            <a:lvl1pPr algn="l">
              <a:defRPr lang="es-ES" sz="1200" spc="300" baseline="0">
                <a:solidFill>
                  <a:schemeClr val="tx1"/>
                </a:solidFill>
                <a:latin typeface="Gill Sans Nova Light" panose="020B0302020104020203" pitchFamily="34" charset="0"/>
              </a:defRPr>
            </a:lvl1pPr>
          </a:lstStyle>
          <a:p>
            <a:pPr rtl="0"/>
            <a:fld id="{84D792B7-0397-C047-AE12-1A03F7E3DC83}" type="slidenum">
              <a:rPr lang="es-ES" smtClean="0"/>
            </a:fld>
            <a:endParaRPr lang="es-ES" dirty="0"/>
          </a:p>
        </p:txBody>
      </p:sp>
      <p:sp>
        <p:nvSpPr>
          <p:cNvPr id="13" name="Marcador de pie de página 4"/>
          <p:cNvSpPr>
            <a:spLocks noGrp="1"/>
          </p:cNvSpPr>
          <p:nvPr>
            <p:ph type="ftr" sz="quarter" idx="3"/>
          </p:nvPr>
        </p:nvSpPr>
        <p:spPr>
          <a:xfrm>
            <a:off x="4808250" y="6517634"/>
            <a:ext cx="2572870" cy="274320"/>
          </a:xfrm>
          <a:prstGeom prst="rect">
            <a:avLst/>
          </a:prstGeom>
        </p:spPr>
        <p:txBody>
          <a:bodyPr vert="horz" lIns="91440" tIns="45720" rIns="91440" bIns="45720" rtlCol="0" anchor="ctr">
            <a:noAutofit/>
          </a:bodyPr>
          <a:lstStyle>
            <a:lvl1pPr algn="ctr">
              <a:defRPr lang="es-ES" sz="1200" spc="300" baseline="0">
                <a:solidFill>
                  <a:schemeClr val="tx1"/>
                </a:solidFill>
                <a:latin typeface="Gill Sans Nova Light" panose="020B0302020104020203" pitchFamily="34" charset="0"/>
              </a:defRPr>
            </a:lvl1pPr>
          </a:lstStyle>
          <a:p>
            <a:pPr rtl="0"/>
            <a:r>
              <a:rPr lang="es-ES"/>
              <a:t>título de la presentación</a:t>
            </a:r>
            <a:endParaRPr lang="es-E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p:txStyles>
    <p:titleStyle>
      <a:lvl1pPr algn="l" defTabSz="914400" rtl="0" eaLnBrk="1" latinLnBrk="0" hangingPunct="1">
        <a:lnSpc>
          <a:spcPct val="90000"/>
        </a:lnSpc>
        <a:spcBef>
          <a:spcPct val="0"/>
        </a:spcBef>
        <a:buNone/>
        <a:defRPr lang="es-ES" sz="4000" kern="1200">
          <a:solidFill>
            <a:schemeClr val="tx1"/>
          </a:solidFill>
          <a:latin typeface="+mj-lt"/>
          <a:ea typeface="+mj-ea"/>
          <a:cs typeface="+mj-cs"/>
        </a:defRPr>
      </a:lvl1pPr>
    </p:titleStyle>
    <p:bodyStyle>
      <a:lvl1pPr marL="283210" indent="-283210" algn="l" defTabSz="914400" rtl="0" eaLnBrk="1" latinLnBrk="0" hangingPunct="1">
        <a:lnSpc>
          <a:spcPct val="90000"/>
        </a:lnSpc>
        <a:spcBef>
          <a:spcPts val="1000"/>
        </a:spcBef>
        <a:buFont typeface="Wingdings" panose="05000000000000000000" pitchFamily="2" charset="2"/>
        <a:buChar char="§"/>
        <a:defRPr lang="es-ES" sz="2800" kern="1200">
          <a:solidFill>
            <a:schemeClr val="tx1"/>
          </a:solidFill>
          <a:latin typeface="+mn-lt"/>
          <a:ea typeface="+mn-ea"/>
          <a:cs typeface="+mn-cs"/>
        </a:defRPr>
      </a:lvl1pPr>
      <a:lvl2pPr marL="567055" indent="-283210" algn="l" defTabSz="914400" rtl="0" eaLnBrk="1" latinLnBrk="0" hangingPunct="1">
        <a:lnSpc>
          <a:spcPct val="90000"/>
        </a:lnSpc>
        <a:spcBef>
          <a:spcPts val="500"/>
        </a:spcBef>
        <a:buFont typeface="Wingdings" panose="05000000000000000000" pitchFamily="2" charset="2"/>
        <a:buChar char="§"/>
        <a:defRPr lang="es-ES" sz="2400" kern="1200">
          <a:solidFill>
            <a:schemeClr val="tx1"/>
          </a:solidFill>
          <a:latin typeface="+mn-lt"/>
          <a:ea typeface="+mn-ea"/>
          <a:cs typeface="+mn-cs"/>
        </a:defRPr>
      </a:lvl2pPr>
      <a:lvl3pPr marL="850265" indent="-283210" algn="l" defTabSz="914400" rtl="0" eaLnBrk="1" latinLnBrk="0" hangingPunct="1">
        <a:lnSpc>
          <a:spcPct val="90000"/>
        </a:lnSpc>
        <a:spcBef>
          <a:spcPts val="500"/>
        </a:spcBef>
        <a:buFont typeface="Wingdings" panose="05000000000000000000" pitchFamily="2" charset="2"/>
        <a:buChar char="§"/>
        <a:defRPr lang="es-ES" sz="2000" kern="1200">
          <a:solidFill>
            <a:schemeClr val="tx1"/>
          </a:solidFill>
          <a:latin typeface="+mn-lt"/>
          <a:ea typeface="+mn-ea"/>
          <a:cs typeface="+mn-cs"/>
        </a:defRPr>
      </a:lvl3pPr>
      <a:lvl4pPr marL="1134110" indent="-283210" algn="l" defTabSz="914400" rtl="0" eaLnBrk="1" latinLnBrk="0" hangingPunct="1">
        <a:lnSpc>
          <a:spcPct val="90000"/>
        </a:lnSpc>
        <a:spcBef>
          <a:spcPts val="500"/>
        </a:spcBef>
        <a:buFont typeface="Wingdings" panose="05000000000000000000" pitchFamily="2" charset="2"/>
        <a:buChar char="§"/>
        <a:defRPr lang="es-ES" sz="1800" kern="1200">
          <a:solidFill>
            <a:schemeClr val="tx1"/>
          </a:solidFill>
          <a:latin typeface="+mn-lt"/>
          <a:ea typeface="+mn-ea"/>
          <a:cs typeface="+mn-cs"/>
        </a:defRPr>
      </a:lvl4pPr>
      <a:lvl5pPr marL="1417320" indent="-283210" algn="l" defTabSz="914400" rtl="0" eaLnBrk="1" latinLnBrk="0" hangingPunct="1">
        <a:lnSpc>
          <a:spcPct val="90000"/>
        </a:lnSpc>
        <a:spcBef>
          <a:spcPts val="500"/>
        </a:spcBef>
        <a:buFont typeface="Wingdings" panose="05000000000000000000" pitchFamily="2" charset="2"/>
        <a:buChar char="§"/>
        <a:defRPr lang="es-ES"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s-E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s-E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s-E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s-ES" sz="1800" kern="1200">
          <a:solidFill>
            <a:schemeClr val="tx1"/>
          </a:solidFill>
          <a:latin typeface="+mn-lt"/>
          <a:ea typeface="+mn-ea"/>
          <a:cs typeface="+mn-cs"/>
        </a:defRPr>
      </a:lvl9pPr>
    </p:bodyStyle>
    <p:otherStyle>
      <a:defPPr>
        <a:defRPr lang="es-ES"/>
      </a:defPPr>
      <a:lvl1pPr marL="0" algn="l" defTabSz="914400" rtl="0" eaLnBrk="1" latinLnBrk="0" hangingPunct="1">
        <a:defRPr lang="es-ES" sz="1800" kern="1200">
          <a:solidFill>
            <a:schemeClr val="tx1"/>
          </a:solidFill>
          <a:latin typeface="+mn-lt"/>
          <a:ea typeface="+mn-ea"/>
          <a:cs typeface="+mn-cs"/>
        </a:defRPr>
      </a:lvl1pPr>
      <a:lvl2pPr marL="457200" algn="l" defTabSz="914400" rtl="0" eaLnBrk="1" latinLnBrk="0" hangingPunct="1">
        <a:defRPr lang="es-ES" sz="1800" kern="1200">
          <a:solidFill>
            <a:schemeClr val="tx1"/>
          </a:solidFill>
          <a:latin typeface="+mn-lt"/>
          <a:ea typeface="+mn-ea"/>
          <a:cs typeface="+mn-cs"/>
        </a:defRPr>
      </a:lvl2pPr>
      <a:lvl3pPr marL="914400" algn="l" defTabSz="914400" rtl="0" eaLnBrk="1" latinLnBrk="0" hangingPunct="1">
        <a:defRPr lang="es-ES" sz="1800" kern="1200">
          <a:solidFill>
            <a:schemeClr val="tx1"/>
          </a:solidFill>
          <a:latin typeface="+mn-lt"/>
          <a:ea typeface="+mn-ea"/>
          <a:cs typeface="+mn-cs"/>
        </a:defRPr>
      </a:lvl3pPr>
      <a:lvl4pPr marL="1371600" algn="l" defTabSz="914400" rtl="0" eaLnBrk="1" latinLnBrk="0" hangingPunct="1">
        <a:defRPr lang="es-ES" sz="1800" kern="1200">
          <a:solidFill>
            <a:schemeClr val="tx1"/>
          </a:solidFill>
          <a:latin typeface="+mn-lt"/>
          <a:ea typeface="+mn-ea"/>
          <a:cs typeface="+mn-cs"/>
        </a:defRPr>
      </a:lvl4pPr>
      <a:lvl5pPr marL="1828800" algn="l" defTabSz="914400" rtl="0" eaLnBrk="1" latinLnBrk="0" hangingPunct="1">
        <a:defRPr lang="es-ES" sz="1800" kern="1200">
          <a:solidFill>
            <a:schemeClr val="tx1"/>
          </a:solidFill>
          <a:latin typeface="+mn-lt"/>
          <a:ea typeface="+mn-ea"/>
          <a:cs typeface="+mn-cs"/>
        </a:defRPr>
      </a:lvl5pPr>
      <a:lvl6pPr marL="2286000" algn="l" defTabSz="914400" rtl="0" eaLnBrk="1" latinLnBrk="0" hangingPunct="1">
        <a:defRPr lang="es-ES" sz="1800" kern="1200">
          <a:solidFill>
            <a:schemeClr val="tx1"/>
          </a:solidFill>
          <a:latin typeface="+mn-lt"/>
          <a:ea typeface="+mn-ea"/>
          <a:cs typeface="+mn-cs"/>
        </a:defRPr>
      </a:lvl6pPr>
      <a:lvl7pPr marL="2743200" algn="l" defTabSz="914400" rtl="0" eaLnBrk="1" latinLnBrk="0" hangingPunct="1">
        <a:defRPr lang="es-ES" sz="1800" kern="1200">
          <a:solidFill>
            <a:schemeClr val="tx1"/>
          </a:solidFill>
          <a:latin typeface="+mn-lt"/>
          <a:ea typeface="+mn-ea"/>
          <a:cs typeface="+mn-cs"/>
        </a:defRPr>
      </a:lvl7pPr>
      <a:lvl8pPr marL="3200400" algn="l" defTabSz="914400" rtl="0" eaLnBrk="1" latinLnBrk="0" hangingPunct="1">
        <a:defRPr lang="es-ES" sz="1800" kern="1200">
          <a:solidFill>
            <a:schemeClr val="tx1"/>
          </a:solidFill>
          <a:latin typeface="+mn-lt"/>
          <a:ea typeface="+mn-ea"/>
          <a:cs typeface="+mn-cs"/>
        </a:defRPr>
      </a:lvl8pPr>
      <a:lvl9pPr marL="3657600" algn="l" defTabSz="914400" rtl="0" eaLnBrk="1" latinLnBrk="0" hangingPunct="1">
        <a:defRPr lang="es-ES"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microsoft.com/office/2007/relationships/hdphoto" Target="../media/image2.wdp"/><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1.xml"/><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xml"/><Relationship Id="rId1"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1.xml"/><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xml"/><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1.xml"/><Relationship Id="rId2" Type="http://schemas.openxmlformats.org/officeDocument/2006/relationships/image" Target="../media/image16.png"/><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11.xml"/><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1.xml"/><Relationship Id="rId1"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1.xml"/><Relationship Id="rId1"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1.xml"/><Relationship Id="rId1"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1.xml"/><Relationship Id="rId1"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1.xml"/><Relationship Id="rId1"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1.xml"/><Relationship Id="rId1"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1.xml"/><Relationship Id="rId1"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1.xml"/><Relationship Id="rId1"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1.xml"/><Relationship Id="rId1"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1.xml"/><Relationship Id="rId1"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1.xml"/><Relationship Id="rId1"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1.xml"/><Relationship Id="rId1"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1.xml"/><Relationship Id="rId1"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1.xml"/><Relationship Id="rId1"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1.xml"/><Relationship Id="rId1"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5.xml"/><Relationship Id="rId1"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1.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143000" y="3236976"/>
            <a:ext cx="10744200" cy="2386584"/>
          </a:xfrm>
        </p:spPr>
        <p:txBody>
          <a:bodyPr rtlCol="0"/>
          <a:lstStyle>
            <a:defPPr>
              <a:defRPr lang="es-ES"/>
            </a:defPPr>
          </a:lstStyle>
          <a:p>
            <a:pPr rtl="0"/>
            <a:r>
              <a:rPr lang="es-ES" dirty="0"/>
              <a:t>el concepto </a:t>
            </a:r>
            <a:r>
              <a:rPr lang="es-ES" sz="3200" dirty="0"/>
              <a:t>de patrimonio CULTURAL aplicado a Cartagena </a:t>
            </a:r>
            <a:endParaRPr lang="es-ES" dirty="0"/>
          </a:p>
        </p:txBody>
      </p:sp>
      <p:sp>
        <p:nvSpPr>
          <p:cNvPr id="4" name="Subtítulo 3"/>
          <p:cNvSpPr>
            <a:spLocks noGrp="1"/>
          </p:cNvSpPr>
          <p:nvPr>
            <p:ph type="subTitle" idx="1"/>
          </p:nvPr>
        </p:nvSpPr>
        <p:spPr>
          <a:xfrm>
            <a:off x="5792036" y="5971990"/>
            <a:ext cx="4839885" cy="530352"/>
          </a:xfrm>
        </p:spPr>
        <p:txBody>
          <a:bodyPr rtlCol="0"/>
          <a:lstStyle>
            <a:defPPr>
              <a:defRPr lang="es-ES"/>
            </a:defPPr>
          </a:lstStyle>
          <a:p>
            <a:pPr rtl="0"/>
            <a:r>
              <a:rPr lang="es-ES" dirty="0"/>
              <a:t>Arquitecto Germán Fonseca Castillo</a:t>
            </a:r>
            <a:endParaRPr lang="es-ES" dirty="0"/>
          </a:p>
          <a:p>
            <a:pPr rtl="0"/>
            <a:r>
              <a:rPr lang="es-ES" sz="1400" dirty="0"/>
              <a:t>2026</a:t>
            </a:r>
            <a:endParaRPr lang="es-ES" sz="1400" dirty="0"/>
          </a:p>
          <a:p>
            <a:pPr rtl="0"/>
            <a:r>
              <a:rPr lang="es-ES" dirty="0"/>
              <a:t> </a:t>
            </a:r>
            <a:endParaRPr lang="es-ES" dirty="0"/>
          </a:p>
          <a:p>
            <a:pPr rtl="0"/>
            <a:endParaRPr lang="es-ES" dirty="0"/>
          </a:p>
        </p:txBody>
      </p:sp>
      <p:pic>
        <p:nvPicPr>
          <p:cNvPr id="6" name="Marcador de posición de imagen 5" descr="Estatuas a lo largo del borde de un puente"/>
          <p:cNvPicPr>
            <a:picLocks noGrp="1" noChangeAspect="1"/>
          </p:cNvPicPr>
          <p:nvPr>
            <p:ph type="pic" sz="quarter" idx="10"/>
          </p:nvPr>
        </p:nvPicPr>
        <p:blipFill rotWithShape="1">
          <a:blip r:embed="rId1">
            <a:extLst>
              <a:ext uri="{BEBA8EAE-BF5A-486C-A8C5-ECC9F3942E4B}">
                <a14:imgProps xmlns:a14="http://schemas.microsoft.com/office/drawing/2010/main">
                  <a14:imgLayer r:embed="rId2">
                    <a14:imgEffect>
                      <a14:brightnessContrast bright="-13000" contrast="21000"/>
                    </a14:imgEffect>
                    <a14:imgEffect>
                      <a14:colorTemperature colorTemp="7552"/>
                    </a14:imgEffect>
                    <a14:imgEffect>
                      <a14:saturation sat="76000"/>
                    </a14:imgEffect>
                  </a14:imgLayer>
                </a14:imgProps>
              </a:ext>
            </a:extLst>
          </a:blip>
          <a:srcRect t="6" b="6"/>
          <a:stretch>
            <a:fillRect/>
          </a:stretch>
        </p:blipFill>
        <p:spPr/>
      </p:pic>
      <p:sp>
        <p:nvSpPr>
          <p:cNvPr id="2" name="CuadroTexto 1"/>
          <p:cNvSpPr txBox="1"/>
          <p:nvPr/>
        </p:nvSpPr>
        <p:spPr>
          <a:xfrm>
            <a:off x="9000068" y="2810713"/>
            <a:ext cx="2514600" cy="261610"/>
          </a:xfrm>
          <a:prstGeom prst="rect">
            <a:avLst/>
          </a:prstGeom>
          <a:noFill/>
        </p:spPr>
        <p:txBody>
          <a:bodyPr wrap="square" rtlCol="0">
            <a:spAutoFit/>
          </a:bodyPr>
          <a:lstStyle/>
          <a:p>
            <a:r>
              <a:rPr lang="es-ES" sz="1100" dirty="0">
                <a:solidFill>
                  <a:srgbClr val="FFC000"/>
                </a:solidFill>
              </a:rPr>
              <a:t>Columnata de Bernini, Roma</a:t>
            </a:r>
            <a:endParaRPr lang="es-CO" sz="1100" dirty="0">
              <a:solidFill>
                <a:srgbClr val="FFC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FINALES DEL SIGLO XX</a:t>
            </a:r>
            <a:endParaRPr lang="es-ES" sz="3200" dirty="0"/>
          </a:p>
        </p:txBody>
      </p:sp>
      <p:sp>
        <p:nvSpPr>
          <p:cNvPr id="4" name="Marcador de contenido 3"/>
          <p:cNvSpPr>
            <a:spLocks noGrp="1"/>
          </p:cNvSpPr>
          <p:nvPr>
            <p:ph sz="half" idx="2"/>
          </p:nvPr>
        </p:nvSpPr>
        <p:spPr>
          <a:xfrm>
            <a:off x="6362192" y="1079420"/>
            <a:ext cx="5461767" cy="6142007"/>
          </a:xfrm>
        </p:spPr>
        <p:txBody>
          <a:bodyPr rtlCol="0"/>
          <a:lstStyle>
            <a:defPPr>
              <a:defRPr lang="es-ES"/>
            </a:defPPr>
          </a:lstStyle>
          <a:p>
            <a:pPr rtl="0"/>
            <a:r>
              <a:rPr lang="es-ES" dirty="0"/>
              <a:t>Ampliación del concepto y cobertura mundial. Concepto de patrimonio de la Humanidad, Convención del Patrimonio Mundial de UNESCO (1972). </a:t>
            </a:r>
            <a:endParaRPr lang="es-ES" dirty="0"/>
          </a:p>
          <a:p>
            <a:pPr rtl="0"/>
            <a:r>
              <a:rPr lang="es-ES" dirty="0"/>
              <a:t>Protección a arquitectura popular y vernácula, patrimonio industrial, centros históricos y paisaje cultural, valoración del contexto social y urbano.</a:t>
            </a:r>
            <a:endParaRPr lang="es-ES" dirty="0"/>
          </a:p>
          <a:p>
            <a:pPr rtl="0"/>
            <a:r>
              <a:rPr lang="es-ES" dirty="0"/>
              <a:t>Integración del hombre y la naturaleza.</a:t>
            </a:r>
            <a:endParaRPr lang="es-ES" dirty="0"/>
          </a:p>
          <a:p>
            <a:pPr rtl="0"/>
            <a:r>
              <a:rPr lang="es-ES" dirty="0"/>
              <a:t>Evolución : el Valor no es solo estético, sino histórico, social y científico.</a:t>
            </a:r>
            <a:endParaRPr lang="es-ES"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225799" y="6471201"/>
            <a:ext cx="4834467" cy="320753"/>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Marcador de posición de imagen 4"/>
          <p:cNvSpPr>
            <a:spLocks noGrp="1"/>
          </p:cNvSpPr>
          <p:nvPr>
            <p:ph type="pic" sz="quarter" idx="13"/>
          </p:nvPr>
        </p:nvSpPr>
        <p:spPr/>
      </p:sp>
      <p:pic>
        <p:nvPicPr>
          <p:cNvPr id="6" name="Imagen 5"/>
          <p:cNvPicPr>
            <a:picLocks noChangeAspect="1"/>
          </p:cNvPicPr>
          <p:nvPr/>
        </p:nvPicPr>
        <p:blipFill>
          <a:blip r:embed="rId1"/>
          <a:stretch>
            <a:fillRect/>
          </a:stretch>
        </p:blipFill>
        <p:spPr>
          <a:xfrm>
            <a:off x="482155" y="1638654"/>
            <a:ext cx="5131692" cy="4186413"/>
          </a:xfrm>
          <a:prstGeom prst="rect">
            <a:avLst/>
          </a:prstGeom>
        </p:spPr>
      </p:pic>
      <p:sp>
        <p:nvSpPr>
          <p:cNvPr id="7" name="CuadroTexto 6"/>
          <p:cNvSpPr txBox="1"/>
          <p:nvPr/>
        </p:nvSpPr>
        <p:spPr>
          <a:xfrm>
            <a:off x="3777644" y="5968751"/>
            <a:ext cx="2052165" cy="261610"/>
          </a:xfrm>
          <a:prstGeom prst="rect">
            <a:avLst/>
          </a:prstGeom>
          <a:noFill/>
        </p:spPr>
        <p:txBody>
          <a:bodyPr wrap="none" rtlCol="0">
            <a:spAutoFit/>
          </a:bodyPr>
          <a:lstStyle/>
          <a:p>
            <a:r>
              <a:rPr lang="es-ES" sz="1100" dirty="0">
                <a:solidFill>
                  <a:schemeClr val="bg1"/>
                </a:solidFill>
              </a:rPr>
              <a:t>Isla de San André, Colombia </a:t>
            </a:r>
            <a:endParaRPr lang="es-CO" sz="1100"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Colombia</a:t>
            </a:r>
            <a:endParaRPr lang="es-ES" sz="3200" dirty="0"/>
          </a:p>
        </p:txBody>
      </p:sp>
      <p:sp>
        <p:nvSpPr>
          <p:cNvPr id="4" name="Marcador de contenido 3"/>
          <p:cNvSpPr>
            <a:spLocks noGrp="1"/>
          </p:cNvSpPr>
          <p:nvPr>
            <p:ph sz="half" idx="2"/>
          </p:nvPr>
        </p:nvSpPr>
        <p:spPr>
          <a:xfrm>
            <a:off x="6429925" y="1274154"/>
            <a:ext cx="5461767" cy="6142007"/>
          </a:xfrm>
        </p:spPr>
        <p:txBody>
          <a:bodyPr rtlCol="0"/>
          <a:lstStyle>
            <a:defPPr>
              <a:defRPr lang="es-ES"/>
            </a:defPPr>
          </a:lstStyle>
          <a:p>
            <a:pPr rtl="0"/>
            <a:r>
              <a:rPr lang="es-ES" sz="2400" b="1" dirty="0">
                <a:solidFill>
                  <a:srgbClr val="FFC000"/>
                </a:solidFill>
              </a:rPr>
              <a:t>Patrimonio Cultural</a:t>
            </a:r>
            <a:endParaRPr lang="es-ES" sz="2400" b="1" dirty="0">
              <a:solidFill>
                <a:srgbClr val="FFC000"/>
              </a:solidFill>
            </a:endParaRPr>
          </a:p>
          <a:p>
            <a:pPr rtl="0"/>
            <a:r>
              <a:rPr lang="es-ES" sz="1600" dirty="0"/>
              <a:t>Puerto, fortalezas y conjunto monumental de Cartagena (1984)</a:t>
            </a:r>
            <a:endParaRPr lang="es-ES" sz="1600" dirty="0"/>
          </a:p>
          <a:p>
            <a:pPr rtl="0"/>
            <a:r>
              <a:rPr lang="es-ES" sz="1600" dirty="0"/>
              <a:t>Centro histórico de Santa Cruz de Mompox (1995)</a:t>
            </a:r>
            <a:endParaRPr lang="es-ES" sz="1600" dirty="0"/>
          </a:p>
          <a:p>
            <a:pPr rtl="0"/>
            <a:r>
              <a:rPr lang="es-ES" sz="1600" dirty="0"/>
              <a:t>Parque Arqueológico de San Agustín (1995) Huila.</a:t>
            </a:r>
            <a:endParaRPr lang="es-ES" sz="1600" dirty="0"/>
          </a:p>
          <a:p>
            <a:pPr rtl="0"/>
            <a:r>
              <a:rPr lang="es-ES" sz="1600" dirty="0"/>
              <a:t>Parque Arqueológico Nacional de Tierradentro (1995) Cauca.</a:t>
            </a:r>
            <a:endParaRPr lang="es-ES" sz="1600" dirty="0"/>
          </a:p>
          <a:p>
            <a:pPr rtl="0"/>
            <a:r>
              <a:rPr lang="es-ES" sz="2400" b="1" dirty="0">
                <a:solidFill>
                  <a:srgbClr val="FFC000"/>
                </a:solidFill>
              </a:rPr>
              <a:t>Patrimonio Natural</a:t>
            </a:r>
            <a:endParaRPr lang="es-ES" sz="2400" b="1" dirty="0">
              <a:solidFill>
                <a:srgbClr val="FFC000"/>
              </a:solidFill>
            </a:endParaRPr>
          </a:p>
          <a:p>
            <a:pPr rtl="0"/>
            <a:r>
              <a:rPr lang="es-ES" sz="1600" dirty="0"/>
              <a:t>Parque Nacional Natural Los Katíos (1994): Chocó</a:t>
            </a:r>
            <a:r>
              <a:rPr lang="es-ES" sz="1400" dirty="0"/>
              <a:t>.</a:t>
            </a:r>
            <a:endParaRPr lang="es-ES" sz="14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352800" y="6471201"/>
            <a:ext cx="5029200" cy="320753"/>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pic>
        <p:nvPicPr>
          <p:cNvPr id="6" name="Marcador de posición de imagen 5"/>
          <p:cNvPicPr>
            <a:picLocks noGrp="1" noChangeAspect="1"/>
          </p:cNvPicPr>
          <p:nvPr>
            <p:ph type="pic" sz="quarter" idx="13"/>
          </p:nvPr>
        </p:nvPicPr>
        <p:blipFill>
          <a:blip r:embed="rId1"/>
          <a:srcRect l="4604" r="4604"/>
          <a:stretch>
            <a:fillRect/>
          </a:stretch>
        </p:blipFill>
        <p:spPr>
          <a:prstGeom prst="rect">
            <a:avLst/>
          </a:prstGeom>
        </p:spPr>
      </p:pic>
      <p:sp>
        <p:nvSpPr>
          <p:cNvPr id="7" name="CuadroTexto 6"/>
          <p:cNvSpPr txBox="1"/>
          <p:nvPr/>
        </p:nvSpPr>
        <p:spPr>
          <a:xfrm>
            <a:off x="2496685" y="5941277"/>
            <a:ext cx="3264035" cy="261610"/>
          </a:xfrm>
          <a:prstGeom prst="rect">
            <a:avLst/>
          </a:prstGeom>
          <a:noFill/>
        </p:spPr>
        <p:txBody>
          <a:bodyPr wrap="none" rtlCol="0">
            <a:spAutoFit/>
          </a:bodyPr>
          <a:lstStyle/>
          <a:p>
            <a:r>
              <a:rPr lang="es-ES" sz="1100" dirty="0">
                <a:solidFill>
                  <a:schemeClr val="bg1"/>
                </a:solidFill>
              </a:rPr>
              <a:t>Parque arqueológico de San Agustín, Colombia</a:t>
            </a:r>
            <a:endParaRPr lang="es-CO" sz="1100"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SIGLO XXI</a:t>
            </a:r>
            <a:endParaRPr lang="es-ES" sz="3200" dirty="0"/>
          </a:p>
        </p:txBody>
      </p:sp>
      <p:sp>
        <p:nvSpPr>
          <p:cNvPr id="4" name="Marcador de contenido 3"/>
          <p:cNvSpPr>
            <a:spLocks noGrp="1"/>
          </p:cNvSpPr>
          <p:nvPr>
            <p:ph sz="half" idx="2"/>
          </p:nvPr>
        </p:nvSpPr>
        <p:spPr>
          <a:xfrm>
            <a:off x="6431282" y="783087"/>
            <a:ext cx="5461767" cy="6142007"/>
          </a:xfrm>
        </p:spPr>
        <p:txBody>
          <a:bodyPr rtlCol="0"/>
          <a:lstStyle>
            <a:defPPr>
              <a:defRPr lang="es-ES"/>
            </a:defPPr>
          </a:lstStyle>
          <a:p>
            <a:pPr rtl="0"/>
            <a:r>
              <a:rPr lang="es-ES" dirty="0"/>
              <a:t>Universalidad y diversidad; giro a lo inmaterial .</a:t>
            </a:r>
            <a:endParaRPr lang="es-ES" dirty="0"/>
          </a:p>
          <a:p>
            <a:pPr rtl="0"/>
            <a:r>
              <a:rPr lang="es-ES" dirty="0"/>
              <a:t>Reconocimiento de las tradiciones, lenguas, gastronomía, danzas, saberes, rituales.</a:t>
            </a:r>
            <a:endParaRPr lang="es-ES" dirty="0"/>
          </a:p>
          <a:p>
            <a:pPr rtl="0"/>
            <a:r>
              <a:rPr lang="es-ES" dirty="0"/>
              <a:t>Patrimonio VIVO tan importante como el material.</a:t>
            </a:r>
            <a:endParaRPr lang="es-ES" dirty="0"/>
          </a:p>
          <a:p>
            <a:pPr rtl="0"/>
            <a:r>
              <a:rPr lang="es-ES" dirty="0"/>
              <a:t>Apropiación social, no es solamente objeto de conservación estático, sino recurso vivo habitado y gestionado por las comunidades locales. </a:t>
            </a:r>
            <a:endParaRPr lang="es-ES" dirty="0"/>
          </a:p>
          <a:p>
            <a:pPr rtl="0"/>
            <a:r>
              <a:rPr lang="es-ES" dirty="0"/>
              <a:t>Integración a la lucha contra el cambio climático, el turismo sostenible y el fomento de la diversidad cultural.</a:t>
            </a:r>
            <a:endParaRPr lang="es-ES" dirty="0"/>
          </a:p>
          <a:p>
            <a:pPr rtl="0"/>
            <a:r>
              <a:rPr lang="es-ES" dirty="0"/>
              <a:t>Convención para la Salvaguardia del Patrimonio Cultural Inmaterial.</a:t>
            </a:r>
            <a:endParaRPr lang="es-ES" dirty="0"/>
          </a:p>
          <a:p>
            <a:pPr rtl="0"/>
            <a:endParaRPr lang="es-ES"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395133" y="6471201"/>
            <a:ext cx="5207000" cy="320753"/>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Marcador de posición de imagen 4"/>
          <p:cNvSpPr>
            <a:spLocks noGrp="1"/>
          </p:cNvSpPr>
          <p:nvPr>
            <p:ph type="pic" sz="quarter" idx="13"/>
          </p:nvPr>
        </p:nvSpPr>
        <p:spPr/>
      </p:sp>
      <p:pic>
        <p:nvPicPr>
          <p:cNvPr id="6" name="Imagen 5"/>
          <p:cNvPicPr>
            <a:picLocks noChangeAspect="1"/>
          </p:cNvPicPr>
          <p:nvPr/>
        </p:nvPicPr>
        <p:blipFill>
          <a:blip r:embed="rId1"/>
          <a:stretch>
            <a:fillRect/>
          </a:stretch>
        </p:blipFill>
        <p:spPr>
          <a:xfrm>
            <a:off x="444501" y="1615363"/>
            <a:ext cx="5207000" cy="4246314"/>
          </a:xfrm>
          <a:prstGeom prst="rect">
            <a:avLst/>
          </a:prstGeom>
        </p:spPr>
      </p:pic>
      <p:sp>
        <p:nvSpPr>
          <p:cNvPr id="7" name="CuadroTexto 6"/>
          <p:cNvSpPr txBox="1"/>
          <p:nvPr/>
        </p:nvSpPr>
        <p:spPr>
          <a:xfrm>
            <a:off x="4330305" y="5947311"/>
            <a:ext cx="1321196" cy="253916"/>
          </a:xfrm>
          <a:prstGeom prst="rect">
            <a:avLst/>
          </a:prstGeom>
          <a:noFill/>
        </p:spPr>
        <p:txBody>
          <a:bodyPr wrap="none" rtlCol="0">
            <a:spAutoFit/>
          </a:bodyPr>
          <a:lstStyle/>
          <a:p>
            <a:r>
              <a:rPr lang="es-ES" sz="1050" dirty="0">
                <a:solidFill>
                  <a:schemeClr val="bg1"/>
                </a:solidFill>
              </a:rPr>
              <a:t>Voladores, México</a:t>
            </a:r>
            <a:endParaRPr lang="es-CO" sz="1050"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Colombia</a:t>
            </a:r>
            <a:endParaRPr lang="es-ES" sz="3200" dirty="0"/>
          </a:p>
        </p:txBody>
      </p:sp>
      <p:sp>
        <p:nvSpPr>
          <p:cNvPr id="4" name="Marcador de contenido 3"/>
          <p:cNvSpPr>
            <a:spLocks noGrp="1"/>
          </p:cNvSpPr>
          <p:nvPr>
            <p:ph sz="half" idx="2"/>
          </p:nvPr>
        </p:nvSpPr>
        <p:spPr>
          <a:xfrm>
            <a:off x="6565392" y="224287"/>
            <a:ext cx="5461767" cy="6142007"/>
          </a:xfrm>
        </p:spPr>
        <p:txBody>
          <a:bodyPr rtlCol="0"/>
          <a:lstStyle>
            <a:defPPr>
              <a:defRPr lang="es-ES"/>
            </a:defPPr>
          </a:lstStyle>
          <a:p>
            <a:pPr rtl="0"/>
            <a:endParaRPr lang="es-ES" sz="2400" b="1" dirty="0"/>
          </a:p>
          <a:p>
            <a:pPr rtl="0"/>
            <a:endParaRPr lang="es-ES" sz="2400" b="1"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2954867" y="6471201"/>
            <a:ext cx="5207000" cy="320753"/>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CuadroTexto 4"/>
          <p:cNvSpPr txBox="1"/>
          <p:nvPr/>
        </p:nvSpPr>
        <p:spPr>
          <a:xfrm>
            <a:off x="6370955" y="655955"/>
            <a:ext cx="5486400" cy="5608320"/>
          </a:xfrm>
          <a:prstGeom prst="rect">
            <a:avLst/>
          </a:prstGeom>
          <a:noFill/>
        </p:spPr>
        <p:txBody>
          <a:bodyPr wrap="square">
            <a:noAutofit/>
          </a:bodyPr>
          <a:lstStyle/>
          <a:p>
            <a:endParaRPr lang="es-ES" sz="1200" dirty="0">
              <a:solidFill>
                <a:srgbClr val="FFC000"/>
              </a:solidFill>
            </a:endParaRPr>
          </a:p>
          <a:p>
            <a:r>
              <a:rPr lang="es-ES" sz="2400" b="1" dirty="0">
                <a:solidFill>
                  <a:srgbClr val="FFC000"/>
                </a:solidFill>
              </a:rPr>
              <a:t>Patrimonio cultural</a:t>
            </a:r>
            <a:endParaRPr lang="es-ES" sz="2400" b="1" dirty="0">
              <a:solidFill>
                <a:srgbClr val="FFC000"/>
              </a:solidFill>
            </a:endParaRPr>
          </a:p>
          <a:p>
            <a:endParaRPr lang="es-ES" sz="2800" b="1" dirty="0">
              <a:solidFill>
                <a:srgbClr val="FFC000"/>
              </a:solidFill>
            </a:endParaRPr>
          </a:p>
          <a:p>
            <a:r>
              <a:rPr lang="es-ES" dirty="0">
                <a:solidFill>
                  <a:schemeClr val="bg1"/>
                </a:solidFill>
              </a:rPr>
              <a:t>Paisaje Cultural del Café de Colombia (2011) Caldas, Risaralda, Quindío y Valle del Cauca.</a:t>
            </a:r>
            <a:endParaRPr lang="es-ES" dirty="0">
              <a:solidFill>
                <a:schemeClr val="bg1"/>
              </a:solidFill>
            </a:endParaRPr>
          </a:p>
          <a:p>
            <a:r>
              <a:rPr lang="es-ES" dirty="0" err="1">
                <a:solidFill>
                  <a:schemeClr val="bg1"/>
                </a:solidFill>
              </a:rPr>
              <a:t>Qhapaq</a:t>
            </a:r>
            <a:r>
              <a:rPr lang="es-ES" dirty="0">
                <a:solidFill>
                  <a:schemeClr val="bg1"/>
                </a:solidFill>
              </a:rPr>
              <a:t> </a:t>
            </a:r>
            <a:r>
              <a:rPr lang="es-ES" dirty="0" err="1">
                <a:solidFill>
                  <a:schemeClr val="bg1"/>
                </a:solidFill>
              </a:rPr>
              <a:t>Ñan</a:t>
            </a:r>
            <a:r>
              <a:rPr lang="es-ES" dirty="0">
                <a:solidFill>
                  <a:schemeClr val="bg1"/>
                </a:solidFill>
              </a:rPr>
              <a:t> - Sistema vial andino (2014): Red de caminos prehispánicos.</a:t>
            </a:r>
            <a:endParaRPr lang="es-ES" dirty="0">
              <a:solidFill>
                <a:schemeClr val="bg1"/>
              </a:solidFill>
            </a:endParaRPr>
          </a:p>
          <a:p>
            <a:r>
              <a:rPr lang="es-ES" dirty="0">
                <a:solidFill>
                  <a:schemeClr val="bg1"/>
                </a:solidFill>
              </a:rPr>
              <a:t>Patrimonio Natural</a:t>
            </a:r>
            <a:endParaRPr lang="es-ES" dirty="0">
              <a:solidFill>
                <a:schemeClr val="bg1"/>
              </a:solidFill>
            </a:endParaRPr>
          </a:p>
          <a:p>
            <a:r>
              <a:rPr lang="es-ES" dirty="0">
                <a:solidFill>
                  <a:schemeClr val="bg1"/>
                </a:solidFill>
              </a:rPr>
              <a:t>Santuario de fauna y flora de Malpelo (2006): En el océano Pacífico</a:t>
            </a:r>
            <a:r>
              <a:rPr lang="es-ES" sz="1600" dirty="0">
                <a:solidFill>
                  <a:srgbClr val="FFC000"/>
                </a:solidFill>
              </a:rPr>
              <a:t>.</a:t>
            </a:r>
            <a:endParaRPr lang="es-ES" sz="1600" dirty="0">
              <a:solidFill>
                <a:srgbClr val="FFC000"/>
              </a:solidFill>
            </a:endParaRPr>
          </a:p>
          <a:p>
            <a:endParaRPr lang="es-ES" sz="1600" dirty="0">
              <a:solidFill>
                <a:srgbClr val="FFC000"/>
              </a:solidFill>
            </a:endParaRPr>
          </a:p>
          <a:p>
            <a:r>
              <a:rPr lang="es-ES" sz="2400" b="1" dirty="0">
                <a:solidFill>
                  <a:srgbClr val="FFC000"/>
                </a:solidFill>
              </a:rPr>
              <a:t>Patrimonio Mixto (Cultural y Natural)</a:t>
            </a:r>
            <a:endParaRPr lang="es-ES" sz="2400" b="1" dirty="0">
              <a:solidFill>
                <a:srgbClr val="FFC000"/>
              </a:solidFill>
            </a:endParaRPr>
          </a:p>
          <a:p>
            <a:r>
              <a:rPr lang="es-ES" sz="1600" dirty="0">
                <a:solidFill>
                  <a:schemeClr val="bg1"/>
                </a:solidFill>
              </a:rPr>
              <a:t>P</a:t>
            </a:r>
            <a:r>
              <a:rPr lang="es-ES" dirty="0">
                <a:solidFill>
                  <a:schemeClr val="bg1"/>
                </a:solidFill>
              </a:rPr>
              <a:t>arque Nacional Natural Serranía de Chiribiquete (2018): La "maloca del jaguar", hogar de miles de pictogramas rupestres indígenas y una biodiversidad inmensa en la Amazon</a:t>
            </a:r>
            <a:r>
              <a:rPr lang="es-ES" sz="1600" dirty="0">
                <a:solidFill>
                  <a:schemeClr val="bg1"/>
                </a:solidFill>
              </a:rPr>
              <a:t>ía.</a:t>
            </a:r>
            <a:endParaRPr lang="es-ES" sz="1600" dirty="0">
              <a:solidFill>
                <a:schemeClr val="bg1"/>
              </a:solidFill>
            </a:endParaRPr>
          </a:p>
          <a:p>
            <a:endParaRPr lang="es-CO" dirty="0">
              <a:solidFill>
                <a:srgbClr val="FFC000"/>
              </a:solidFill>
            </a:endParaRPr>
          </a:p>
        </p:txBody>
      </p:sp>
      <p:sp>
        <p:nvSpPr>
          <p:cNvPr id="6" name="Marcador de posición de imagen 5"/>
          <p:cNvSpPr>
            <a:spLocks noGrp="1"/>
          </p:cNvSpPr>
          <p:nvPr>
            <p:ph type="pic" sz="quarter" idx="13"/>
          </p:nvPr>
        </p:nvSpPr>
        <p:spPr/>
      </p:sp>
      <p:pic>
        <p:nvPicPr>
          <p:cNvPr id="7" name="Imagen 6"/>
          <p:cNvPicPr>
            <a:picLocks noChangeAspect="1"/>
          </p:cNvPicPr>
          <p:nvPr/>
        </p:nvPicPr>
        <p:blipFill>
          <a:blip r:embed="rId1"/>
          <a:stretch>
            <a:fillRect/>
          </a:stretch>
        </p:blipFill>
        <p:spPr>
          <a:xfrm>
            <a:off x="466344" y="1638653"/>
            <a:ext cx="5176789" cy="4135613"/>
          </a:xfrm>
          <a:prstGeom prst="rect">
            <a:avLst/>
          </a:prstGeom>
        </p:spPr>
      </p:pic>
      <p:sp>
        <p:nvSpPr>
          <p:cNvPr id="8" name="CuadroTexto 7"/>
          <p:cNvSpPr txBox="1"/>
          <p:nvPr/>
        </p:nvSpPr>
        <p:spPr>
          <a:xfrm>
            <a:off x="4062819" y="5931252"/>
            <a:ext cx="1697901" cy="261610"/>
          </a:xfrm>
          <a:prstGeom prst="rect">
            <a:avLst/>
          </a:prstGeom>
          <a:noFill/>
        </p:spPr>
        <p:txBody>
          <a:bodyPr wrap="none" rtlCol="0">
            <a:spAutoFit/>
          </a:bodyPr>
          <a:lstStyle/>
          <a:p>
            <a:r>
              <a:rPr lang="es-ES" sz="1100" dirty="0">
                <a:solidFill>
                  <a:schemeClr val="bg1"/>
                </a:solidFill>
              </a:rPr>
              <a:t>Chiribiquete, Colombia</a:t>
            </a:r>
            <a:endParaRPr lang="es-CO" sz="1100" dirty="0">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Colombia</a:t>
            </a:r>
            <a:endParaRPr lang="es-ES" sz="32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2954867" y="6471201"/>
            <a:ext cx="5207000" cy="320753"/>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CuadroTexto 4"/>
          <p:cNvSpPr txBox="1"/>
          <p:nvPr/>
        </p:nvSpPr>
        <p:spPr>
          <a:xfrm>
            <a:off x="6291580" y="37465"/>
            <a:ext cx="5527675" cy="6100445"/>
          </a:xfrm>
          <a:prstGeom prst="rect">
            <a:avLst/>
          </a:prstGeom>
          <a:noFill/>
        </p:spPr>
        <p:txBody>
          <a:bodyPr wrap="square">
            <a:noAutofit/>
          </a:bodyPr>
          <a:lstStyle/>
          <a:p>
            <a:endParaRPr lang="es-ES" sz="1200" dirty="0">
              <a:solidFill>
                <a:srgbClr val="FFC000"/>
              </a:solidFill>
            </a:endParaRPr>
          </a:p>
          <a:p>
            <a:endParaRPr lang="es-ES" sz="1200" dirty="0">
              <a:solidFill>
                <a:srgbClr val="FFC000"/>
              </a:solidFill>
            </a:endParaRPr>
          </a:p>
          <a:p>
            <a:r>
              <a:rPr lang="es-ES" sz="2000" b="1" dirty="0">
                <a:solidFill>
                  <a:srgbClr val="FFC000"/>
                </a:solidFill>
              </a:rPr>
              <a:t>Patrimonio Cultural Inmaterial (Mundial)</a:t>
            </a:r>
            <a:endParaRPr lang="es-ES" sz="2000" b="1" dirty="0">
              <a:solidFill>
                <a:srgbClr val="FFC000"/>
              </a:solidFill>
            </a:endParaRPr>
          </a:p>
          <a:p>
            <a:endParaRPr lang="es-ES" sz="1200" dirty="0">
              <a:solidFill>
                <a:srgbClr val="FFC000"/>
              </a:solidFill>
            </a:endParaRPr>
          </a:p>
          <a:p>
            <a:r>
              <a:rPr lang="es-ES" dirty="0">
                <a:solidFill>
                  <a:schemeClr val="bg1"/>
                </a:solidFill>
              </a:rPr>
              <a:t>El espacio cultural de Palenque de San Basilio</a:t>
            </a:r>
            <a:endParaRPr lang="es-ES" dirty="0">
              <a:solidFill>
                <a:schemeClr val="bg1"/>
              </a:solidFill>
            </a:endParaRPr>
          </a:p>
          <a:p>
            <a:r>
              <a:rPr lang="es-ES" dirty="0">
                <a:solidFill>
                  <a:schemeClr val="bg1"/>
                </a:solidFill>
              </a:rPr>
              <a:t>El Carnaval de Barranquilla</a:t>
            </a:r>
            <a:endParaRPr lang="es-ES" dirty="0">
              <a:solidFill>
                <a:schemeClr val="bg1"/>
              </a:solidFill>
            </a:endParaRPr>
          </a:p>
          <a:p>
            <a:r>
              <a:rPr lang="es-ES" dirty="0">
                <a:solidFill>
                  <a:schemeClr val="bg1"/>
                </a:solidFill>
              </a:rPr>
              <a:t>Las procesiones de Semana Santa de Popayán</a:t>
            </a:r>
            <a:endParaRPr lang="es-ES" dirty="0">
              <a:solidFill>
                <a:schemeClr val="bg1"/>
              </a:solidFill>
            </a:endParaRPr>
          </a:p>
          <a:p>
            <a:r>
              <a:rPr lang="es-ES" dirty="0">
                <a:solidFill>
                  <a:schemeClr val="bg1"/>
                </a:solidFill>
              </a:rPr>
              <a:t>El Carnaval de Negros y Blancos (Pasto)</a:t>
            </a:r>
            <a:endParaRPr lang="es-ES" dirty="0">
              <a:solidFill>
                <a:schemeClr val="bg1"/>
              </a:solidFill>
            </a:endParaRPr>
          </a:p>
          <a:p>
            <a:r>
              <a:rPr lang="es-ES" dirty="0">
                <a:solidFill>
                  <a:schemeClr val="bg1"/>
                </a:solidFill>
              </a:rPr>
              <a:t>Los cantos de trabajo de llano (región colombo-venezolana)</a:t>
            </a:r>
            <a:endParaRPr lang="es-ES" dirty="0">
              <a:solidFill>
                <a:schemeClr val="bg1"/>
              </a:solidFill>
            </a:endParaRPr>
          </a:p>
          <a:p>
            <a:r>
              <a:rPr lang="es-ES" dirty="0">
                <a:solidFill>
                  <a:schemeClr val="bg1"/>
                </a:solidFill>
              </a:rPr>
              <a:t>El sistema normativo Wayuu aplicado por el palabrero</a:t>
            </a:r>
            <a:endParaRPr lang="es-ES" dirty="0">
              <a:solidFill>
                <a:schemeClr val="bg1"/>
              </a:solidFill>
            </a:endParaRPr>
          </a:p>
          <a:p>
            <a:r>
              <a:rPr lang="es-ES" dirty="0">
                <a:solidFill>
                  <a:schemeClr val="bg1"/>
                </a:solidFill>
              </a:rPr>
              <a:t>Las músicas de marimba y los cantos tradicionales del Pacífico sur</a:t>
            </a:r>
            <a:endParaRPr lang="es-ES" dirty="0">
              <a:solidFill>
                <a:schemeClr val="bg1"/>
              </a:solidFill>
            </a:endParaRPr>
          </a:p>
          <a:p>
            <a:r>
              <a:rPr lang="es-ES" dirty="0">
                <a:solidFill>
                  <a:schemeClr val="bg1"/>
                </a:solidFill>
              </a:rPr>
              <a:t>La música vallenata del Caribe colombiano</a:t>
            </a:r>
            <a:endParaRPr lang="es-ES" dirty="0">
              <a:solidFill>
                <a:schemeClr val="bg1"/>
              </a:solidFill>
            </a:endParaRPr>
          </a:p>
          <a:p>
            <a:r>
              <a:rPr lang="es-ES" dirty="0">
                <a:solidFill>
                  <a:schemeClr val="bg1"/>
                </a:solidFill>
              </a:rPr>
              <a:t>Los conocimientos y técnicas tradicionales de los pueblos indígenas jaguares de Yuruparí</a:t>
            </a:r>
            <a:endParaRPr lang="es-ES" dirty="0">
              <a:solidFill>
                <a:schemeClr val="bg1"/>
              </a:solidFill>
            </a:endParaRPr>
          </a:p>
          <a:p>
            <a:r>
              <a:rPr lang="es-ES" dirty="0">
                <a:solidFill>
                  <a:schemeClr val="bg1"/>
                </a:solidFill>
              </a:rPr>
              <a:t>El Carnaval de Riosucio</a:t>
            </a:r>
            <a:endParaRPr lang="es-ES" dirty="0">
              <a:solidFill>
                <a:schemeClr val="bg1"/>
              </a:solidFill>
            </a:endParaRPr>
          </a:p>
          <a:p>
            <a:r>
              <a:rPr lang="es-ES" dirty="0">
                <a:solidFill>
                  <a:schemeClr val="bg1"/>
                </a:solidFill>
              </a:rPr>
              <a:t>Los sistemas de conocimiento ancestral de los cuatro pueblos indígenas de la Sierra Nevada de Santa Marta (Kogui, Wiwa, Arhuaco y Kankuamo)</a:t>
            </a:r>
            <a:r>
              <a:rPr lang="es-ES" sz="1600" dirty="0">
                <a:solidFill>
                  <a:schemeClr val="bg1"/>
                </a:solidFill>
              </a:rPr>
              <a:t> </a:t>
            </a:r>
            <a:endParaRPr lang="es-ES" sz="1600" dirty="0">
              <a:solidFill>
                <a:schemeClr val="bg1"/>
              </a:solidFill>
            </a:endParaRPr>
          </a:p>
          <a:p>
            <a:endParaRPr lang="es-ES" sz="1600" dirty="0">
              <a:solidFill>
                <a:srgbClr val="FFC000"/>
              </a:solidFill>
            </a:endParaRPr>
          </a:p>
          <a:p>
            <a:endParaRPr lang="es-CO" dirty="0">
              <a:solidFill>
                <a:srgbClr val="FFC000"/>
              </a:solidFill>
            </a:endParaRPr>
          </a:p>
        </p:txBody>
      </p:sp>
      <p:pic>
        <p:nvPicPr>
          <p:cNvPr id="6" name="Imagen 5"/>
          <p:cNvPicPr>
            <a:picLocks noChangeAspect="1"/>
          </p:cNvPicPr>
          <p:nvPr/>
        </p:nvPicPr>
        <p:blipFill>
          <a:blip r:embed="rId1"/>
          <a:srcRect l="16234" b="7058"/>
          <a:stretch>
            <a:fillRect/>
          </a:stretch>
        </p:blipFill>
        <p:spPr>
          <a:xfrm>
            <a:off x="251457" y="1676887"/>
            <a:ext cx="2252134" cy="4293341"/>
          </a:xfrm>
          <a:prstGeom prst="rect">
            <a:avLst/>
          </a:prstGeom>
        </p:spPr>
      </p:pic>
      <p:pic>
        <p:nvPicPr>
          <p:cNvPr id="18" name="Imagen 17"/>
          <p:cNvPicPr>
            <a:picLocks noChangeAspect="1"/>
          </p:cNvPicPr>
          <p:nvPr/>
        </p:nvPicPr>
        <p:blipFill>
          <a:blip r:embed="rId2"/>
          <a:stretch>
            <a:fillRect/>
          </a:stretch>
        </p:blipFill>
        <p:spPr>
          <a:xfrm>
            <a:off x="2693882" y="1676886"/>
            <a:ext cx="2871172" cy="4293341"/>
          </a:xfrm>
          <a:prstGeom prst="rect">
            <a:avLst/>
          </a:prstGeom>
        </p:spPr>
      </p:pic>
      <p:sp>
        <p:nvSpPr>
          <p:cNvPr id="21" name="CuadroTexto 20"/>
          <p:cNvSpPr txBox="1"/>
          <p:nvPr/>
        </p:nvSpPr>
        <p:spPr>
          <a:xfrm>
            <a:off x="1091769" y="6070540"/>
            <a:ext cx="3260829" cy="253916"/>
          </a:xfrm>
          <a:prstGeom prst="rect">
            <a:avLst/>
          </a:prstGeom>
          <a:noFill/>
        </p:spPr>
        <p:txBody>
          <a:bodyPr wrap="none" rtlCol="0">
            <a:spAutoFit/>
          </a:bodyPr>
          <a:lstStyle/>
          <a:p>
            <a:r>
              <a:rPr lang="es-ES" sz="1050" dirty="0">
                <a:solidFill>
                  <a:schemeClr val="bg1"/>
                </a:solidFill>
              </a:rPr>
              <a:t>Palabrero </a:t>
            </a:r>
            <a:r>
              <a:rPr lang="es-ES" sz="1050" dirty="0" err="1">
                <a:solidFill>
                  <a:schemeClr val="bg1"/>
                </a:solidFill>
              </a:rPr>
              <a:t>Wayu</a:t>
            </a:r>
            <a:r>
              <a:rPr lang="es-ES" sz="1050" dirty="0">
                <a:solidFill>
                  <a:schemeClr val="bg1"/>
                </a:solidFill>
              </a:rPr>
              <a:t> y carnaval de </a:t>
            </a:r>
            <a:r>
              <a:rPr lang="es-ES" sz="1050" dirty="0" err="1">
                <a:solidFill>
                  <a:schemeClr val="bg1"/>
                </a:solidFill>
              </a:rPr>
              <a:t>Ríosucio</a:t>
            </a:r>
            <a:r>
              <a:rPr lang="es-ES" sz="1050" dirty="0">
                <a:solidFill>
                  <a:schemeClr val="bg1"/>
                </a:solidFill>
              </a:rPr>
              <a:t>, Colombia </a:t>
            </a:r>
            <a:endParaRPr lang="es-CO" sz="1050"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SIGLO XXI</a:t>
            </a:r>
            <a:endParaRPr lang="es-ES" sz="3200" dirty="0"/>
          </a:p>
        </p:txBody>
      </p:sp>
      <p:sp>
        <p:nvSpPr>
          <p:cNvPr id="4" name="Marcador de contenido 3"/>
          <p:cNvSpPr>
            <a:spLocks noGrp="1"/>
          </p:cNvSpPr>
          <p:nvPr>
            <p:ph sz="half" idx="2"/>
          </p:nvPr>
        </p:nvSpPr>
        <p:spPr>
          <a:xfrm>
            <a:off x="6423434" y="649947"/>
            <a:ext cx="5461767" cy="6142007"/>
          </a:xfrm>
        </p:spPr>
        <p:txBody>
          <a:bodyPr rtlCol="0"/>
          <a:lstStyle>
            <a:defPPr>
              <a:defRPr lang="es-ES"/>
            </a:defPPr>
          </a:lstStyle>
          <a:p>
            <a:pPr marL="0" indent="0" rtl="0">
              <a:buNone/>
            </a:pPr>
            <a:r>
              <a:rPr lang="es-ES" sz="2400" b="1" dirty="0">
                <a:solidFill>
                  <a:srgbClr val="FFC000"/>
                </a:solidFill>
              </a:rPr>
              <a:t>Campo de concentración de Auschwitz</a:t>
            </a:r>
            <a:endParaRPr lang="es-ES" sz="2400" b="1" dirty="0">
              <a:solidFill>
                <a:srgbClr val="FFC000"/>
              </a:solidFill>
            </a:endParaRPr>
          </a:p>
          <a:p>
            <a:pPr rtl="0"/>
            <a:r>
              <a:rPr lang="es-ES" dirty="0"/>
              <a:t>Restricciones, representación colectiva a todas las víctimas del Holocausto y de la barbarie.</a:t>
            </a:r>
            <a:endParaRPr lang="es-ES" dirty="0"/>
          </a:p>
          <a:p>
            <a:pPr rtl="0"/>
            <a:r>
              <a:rPr lang="es-ES" dirty="0"/>
              <a:t>El mayor complejo establecido por la Alemania nazi durante la Segunda Guerra Mundial. Ubicado en la Polonia ocupada, se asesinó a más de 1,1 millones de personas, en su mayoría judíos. </a:t>
            </a:r>
            <a:endParaRPr lang="es-ES" dirty="0"/>
          </a:p>
          <a:p>
            <a:pPr rtl="0"/>
            <a:r>
              <a:rPr lang="es-ES" dirty="0"/>
              <a:t>Hoy en día, el sitio funciona como un museo y memorial declarado Patrimonio de la Humanidad por la UNESCO.</a:t>
            </a:r>
            <a:endParaRPr lang="es-ES" dirty="0"/>
          </a:p>
          <a:p>
            <a:pPr rtl="0"/>
            <a:endParaRPr lang="es-ES" dirty="0"/>
          </a:p>
          <a:p>
            <a:pPr rtl="0"/>
            <a:r>
              <a:rPr lang="es-ES" sz="1400" dirty="0">
                <a:solidFill>
                  <a:srgbClr val="FFC000"/>
                </a:solidFill>
              </a:rPr>
              <a:t>Ejercicio comparativo: Auschwitz -  Carnaval de Barranquilla</a:t>
            </a:r>
            <a:r>
              <a:rPr lang="es-ES" dirty="0">
                <a:solidFill>
                  <a:srgbClr val="FFC000"/>
                </a:solidFill>
              </a:rPr>
              <a:t>.</a:t>
            </a:r>
            <a:endParaRPr lang="es-ES" dirty="0">
              <a:solidFill>
                <a:srgbClr val="FFC000"/>
              </a:solidFill>
            </a:endParaRPr>
          </a:p>
          <a:p>
            <a:pPr marL="0" indent="0" rtl="0">
              <a:buNone/>
            </a:pPr>
            <a:endParaRPr lang="es-ES"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2971800" y="6517634"/>
            <a:ext cx="5130800" cy="274320"/>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pic>
        <p:nvPicPr>
          <p:cNvPr id="6" name="Marcador de posición de imagen 5"/>
          <p:cNvPicPr>
            <a:picLocks noGrp="1" noChangeAspect="1"/>
          </p:cNvPicPr>
          <p:nvPr>
            <p:ph type="pic" sz="quarter" idx="13"/>
          </p:nvPr>
        </p:nvPicPr>
        <p:blipFill>
          <a:blip r:embed="rId1"/>
          <a:srcRect l="9377" r="9377"/>
          <a:stretch>
            <a:fillRect/>
          </a:stretch>
        </p:blipFill>
        <p:spPr>
          <a:xfrm>
            <a:off x="1208532" y="1187788"/>
            <a:ext cx="3558201" cy="2933346"/>
          </a:xfrm>
          <a:prstGeom prst="rect">
            <a:avLst/>
          </a:prstGeom>
        </p:spPr>
      </p:pic>
      <p:pic>
        <p:nvPicPr>
          <p:cNvPr id="10" name="Imagen 9"/>
          <p:cNvPicPr>
            <a:picLocks noChangeAspect="1"/>
          </p:cNvPicPr>
          <p:nvPr/>
        </p:nvPicPr>
        <p:blipFill>
          <a:blip r:embed="rId2"/>
          <a:srcRect l="7422"/>
          <a:stretch>
            <a:fillRect/>
          </a:stretch>
        </p:blipFill>
        <p:spPr>
          <a:xfrm>
            <a:off x="2941008" y="4303082"/>
            <a:ext cx="3011060" cy="1735414"/>
          </a:xfrm>
          <a:prstGeom prst="rect">
            <a:avLst/>
          </a:prstGeom>
        </p:spPr>
      </p:pic>
      <p:pic>
        <p:nvPicPr>
          <p:cNvPr id="11" name="Imagen 10"/>
          <p:cNvPicPr>
            <a:picLocks noChangeAspect="1"/>
          </p:cNvPicPr>
          <p:nvPr/>
        </p:nvPicPr>
        <p:blipFill>
          <a:blip r:embed="rId3"/>
          <a:srcRect l="8799"/>
          <a:stretch>
            <a:fillRect/>
          </a:stretch>
        </p:blipFill>
        <p:spPr>
          <a:xfrm>
            <a:off x="110222" y="4303083"/>
            <a:ext cx="2700867" cy="1735413"/>
          </a:xfrm>
          <a:prstGeom prst="rect">
            <a:avLst/>
          </a:prstGeom>
        </p:spPr>
      </p:pic>
      <p:sp>
        <p:nvSpPr>
          <p:cNvPr id="3" name="CuadroTexto 2"/>
          <p:cNvSpPr txBox="1"/>
          <p:nvPr/>
        </p:nvSpPr>
        <p:spPr>
          <a:xfrm>
            <a:off x="3991275" y="6097333"/>
            <a:ext cx="1960793" cy="246221"/>
          </a:xfrm>
          <a:prstGeom prst="rect">
            <a:avLst/>
          </a:prstGeom>
          <a:noFill/>
        </p:spPr>
        <p:txBody>
          <a:bodyPr wrap="none" rtlCol="0">
            <a:spAutoFit/>
          </a:bodyPr>
          <a:lstStyle/>
          <a:p>
            <a:r>
              <a:rPr lang="es-ES" sz="1000" dirty="0">
                <a:solidFill>
                  <a:schemeClr val="bg1"/>
                </a:solidFill>
              </a:rPr>
              <a:t>Campo de Auschwitz, Polonia </a:t>
            </a:r>
            <a:endParaRPr lang="es-CO" sz="1000"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4841" y="36576"/>
            <a:ext cx="6151291" cy="969264"/>
          </a:xfrm>
        </p:spPr>
        <p:txBody>
          <a:bodyPr rtlCol="0"/>
          <a:lstStyle>
            <a:defPPr>
              <a:defRPr lang="es-ES"/>
            </a:defPPr>
          </a:lstStyle>
          <a:p>
            <a:pPr rtl="0"/>
            <a:r>
              <a:rPr lang="es-ES" sz="3200" dirty="0"/>
              <a:t> </a:t>
            </a:r>
            <a:endParaRPr lang="es-ES" sz="3200" dirty="0"/>
          </a:p>
        </p:txBody>
      </p:sp>
      <p:sp>
        <p:nvSpPr>
          <p:cNvPr id="4" name="Marcador de contenido 3"/>
          <p:cNvSpPr>
            <a:spLocks noGrp="1"/>
          </p:cNvSpPr>
          <p:nvPr>
            <p:ph sz="half" idx="2"/>
          </p:nvPr>
        </p:nvSpPr>
        <p:spPr>
          <a:xfrm>
            <a:off x="6565392" y="375627"/>
            <a:ext cx="5461767" cy="6142007"/>
          </a:xfrm>
        </p:spPr>
        <p:txBody>
          <a:bodyPr rtlCol="0"/>
          <a:lstStyle>
            <a:defPPr>
              <a:defRPr lang="es-ES"/>
            </a:defPPr>
          </a:lstStyle>
          <a:p>
            <a:pPr rtl="0"/>
            <a:r>
              <a:rPr lang="es-ES" sz="1600" dirty="0"/>
              <a:t>La Constitución Política de Colombia de 1991 protege el patrimonio (cultural, natural y arqueológico) mediante mandatos directos que obligan al Estado y a los ciudadanos a su conservación. Los artículos clave incluyen: </a:t>
            </a:r>
            <a:endParaRPr lang="es-ES" sz="1600" dirty="0"/>
          </a:p>
          <a:p>
            <a:pPr rtl="0"/>
            <a:r>
              <a:rPr lang="es-ES" sz="1400" b="1" dirty="0"/>
              <a:t>Artículo 8</a:t>
            </a:r>
            <a:r>
              <a:rPr lang="es-ES" sz="1400" dirty="0"/>
              <a:t>: Establece que es obligación del Estado y de las personas proteger las riquezas culturales y naturales de la Nación. </a:t>
            </a:r>
            <a:endParaRPr lang="es-ES" sz="1400" dirty="0"/>
          </a:p>
          <a:p>
            <a:pPr rtl="0"/>
            <a:r>
              <a:rPr lang="es-ES" sz="1400" b="1" dirty="0"/>
              <a:t>Artículo 63</a:t>
            </a:r>
            <a:r>
              <a:rPr lang="es-ES" sz="1400" dirty="0"/>
              <a:t>: Otorga a los parques naturales, tierras comunales, resguardos y al patrimonio arqueológico el carácter de bienes inalienables (no se pueden vender), inembargables e imprescriptibles (no se pierden por el paso del tiempo). </a:t>
            </a:r>
            <a:endParaRPr lang="es-ES" sz="1400" dirty="0"/>
          </a:p>
          <a:p>
            <a:pPr rtl="0"/>
            <a:r>
              <a:rPr lang="es-ES" sz="1400" b="1" dirty="0"/>
              <a:t>Artículo 72: </a:t>
            </a:r>
            <a:r>
              <a:rPr lang="es-ES" sz="1400" dirty="0"/>
              <a:t>Declara que el patrimonio cultural pertenece a la Nación, protegiéndolo de forma estricta bajo los mismos principios de inalienabilidad, inembargabilidad e imprescriptibilidad. </a:t>
            </a:r>
            <a:endParaRPr lang="es-ES" sz="1400" dirty="0"/>
          </a:p>
          <a:p>
            <a:pPr rtl="0"/>
            <a:r>
              <a:rPr lang="es-ES" sz="1400" b="1" dirty="0"/>
              <a:t>Artículo 88: </a:t>
            </a:r>
            <a:r>
              <a:rPr lang="es-ES" sz="1400" dirty="0"/>
              <a:t>Regula las Acciones Populares, la herramienta legal ciudadana para defender intereses colectivos como el patrimonio </a:t>
            </a:r>
            <a:r>
              <a:rPr lang="es-ES" sz="1600" dirty="0"/>
              <a:t>cultural, </a:t>
            </a:r>
            <a:r>
              <a:rPr lang="es-ES" sz="1400" dirty="0"/>
              <a:t>material y el espacio público</a:t>
            </a:r>
            <a:r>
              <a:rPr lang="es-ES" sz="1600" dirty="0"/>
              <a:t>. </a:t>
            </a:r>
            <a:endParaRPr lang="es-ES" sz="1600" dirty="0"/>
          </a:p>
          <a:p>
            <a:pPr rtl="0"/>
            <a:endParaRPr lang="es-ES"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699933" y="6471201"/>
            <a:ext cx="4953000" cy="320753"/>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CuadroTexto 4"/>
          <p:cNvSpPr txBox="1"/>
          <p:nvPr/>
        </p:nvSpPr>
        <p:spPr>
          <a:xfrm>
            <a:off x="330200" y="307040"/>
            <a:ext cx="5765800" cy="461665"/>
          </a:xfrm>
          <a:prstGeom prst="rect">
            <a:avLst/>
          </a:prstGeom>
          <a:noFill/>
        </p:spPr>
        <p:txBody>
          <a:bodyPr wrap="square">
            <a:spAutoFit/>
          </a:bodyPr>
          <a:lstStyle/>
          <a:p>
            <a:r>
              <a:rPr lang="es-CO" sz="2400" dirty="0">
                <a:solidFill>
                  <a:schemeClr val="bg1"/>
                </a:solidFill>
                <a:latin typeface="+mj-lt"/>
              </a:rPr>
              <a:t>Normas nacionales y locales</a:t>
            </a:r>
            <a:endParaRPr lang="es-CO" sz="2400" dirty="0">
              <a:solidFill>
                <a:schemeClr val="bg1"/>
              </a:solidFill>
              <a:latin typeface="+mj-lt"/>
            </a:endParaRPr>
          </a:p>
        </p:txBody>
      </p:sp>
      <p:sp>
        <p:nvSpPr>
          <p:cNvPr id="6" name="Marcador de posición de imagen 5"/>
          <p:cNvSpPr>
            <a:spLocks noGrp="1"/>
          </p:cNvSpPr>
          <p:nvPr>
            <p:ph type="pic" sz="quarter" idx="13"/>
          </p:nvPr>
        </p:nvSpPr>
        <p:spPr/>
      </p:sp>
      <p:pic>
        <p:nvPicPr>
          <p:cNvPr id="7" name="Imagen 6"/>
          <p:cNvPicPr>
            <a:picLocks noChangeAspect="1"/>
          </p:cNvPicPr>
          <p:nvPr/>
        </p:nvPicPr>
        <p:blipFill>
          <a:blip r:embed="rId1"/>
          <a:stretch>
            <a:fillRect/>
          </a:stretch>
        </p:blipFill>
        <p:spPr>
          <a:xfrm>
            <a:off x="214886" y="1498600"/>
            <a:ext cx="5666230" cy="4432653"/>
          </a:xfrm>
          <a:prstGeom prst="rect">
            <a:avLst/>
          </a:prstGeom>
        </p:spPr>
      </p:pic>
      <p:sp>
        <p:nvSpPr>
          <p:cNvPr id="8" name="CuadroTexto 7"/>
          <p:cNvSpPr txBox="1"/>
          <p:nvPr/>
        </p:nvSpPr>
        <p:spPr>
          <a:xfrm>
            <a:off x="3979898" y="6024874"/>
            <a:ext cx="2015295" cy="246221"/>
          </a:xfrm>
          <a:prstGeom prst="rect">
            <a:avLst/>
          </a:prstGeom>
          <a:noFill/>
        </p:spPr>
        <p:txBody>
          <a:bodyPr wrap="none" rtlCol="0">
            <a:spAutoFit/>
          </a:bodyPr>
          <a:lstStyle/>
          <a:p>
            <a:r>
              <a:rPr lang="es-ES" sz="1000" dirty="0">
                <a:solidFill>
                  <a:schemeClr val="bg1"/>
                </a:solidFill>
              </a:rPr>
              <a:t>Catedral de Bogotá, Colombia </a:t>
            </a:r>
            <a:endParaRPr lang="es-CO" sz="1000"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SIGLO XX</a:t>
            </a:r>
            <a:endParaRPr lang="es-ES" sz="3200" dirty="0"/>
          </a:p>
        </p:txBody>
      </p:sp>
      <p:sp>
        <p:nvSpPr>
          <p:cNvPr id="4" name="Marcador de contenido 3"/>
          <p:cNvSpPr>
            <a:spLocks noGrp="1"/>
          </p:cNvSpPr>
          <p:nvPr>
            <p:ph sz="half" idx="2"/>
          </p:nvPr>
        </p:nvSpPr>
        <p:spPr>
          <a:xfrm>
            <a:off x="6404526" y="1282621"/>
            <a:ext cx="5461767" cy="6142007"/>
          </a:xfrm>
        </p:spPr>
        <p:txBody>
          <a:bodyPr rtlCol="0"/>
          <a:lstStyle>
            <a:defPPr>
              <a:defRPr lang="es-ES"/>
            </a:defPPr>
          </a:lstStyle>
          <a:p>
            <a:pPr rtl="0"/>
            <a:r>
              <a:rPr lang="es-ES" sz="1600" dirty="0">
                <a:solidFill>
                  <a:srgbClr val="FFC000"/>
                </a:solidFill>
              </a:rPr>
              <a:t>La  ⁠Ley 103 del 6 de octubre de 1931 es una norma fundamental en Colombia que declaró de utilidad pública los monumentos y objetos arqueológicos de las regiones de San Agustín, Pitalito y el Alto Magdalena, protegiendo el patrimonio indígena. </a:t>
            </a:r>
            <a:endParaRPr lang="es-ES" sz="1600" dirty="0">
              <a:solidFill>
                <a:srgbClr val="FFC000"/>
              </a:solidFill>
            </a:endParaRPr>
          </a:p>
          <a:p>
            <a:pPr rtl="0"/>
            <a:r>
              <a:rPr lang="es-ES" sz="1400" dirty="0"/>
              <a:t>La normativa estableció medidas clave para la protección del patrimonio cultural:</a:t>
            </a:r>
            <a:endParaRPr lang="es-ES" sz="1400" dirty="0"/>
          </a:p>
          <a:p>
            <a:pPr rtl="0"/>
            <a:r>
              <a:rPr lang="es-ES" sz="1400" dirty="0"/>
              <a:t>Bienes protegidos: Templetes, sepulcros, estatuas, piedras labradas y objetos de oro o alfarería. </a:t>
            </a:r>
            <a:endParaRPr lang="es-ES" sz="1400" dirty="0"/>
          </a:p>
          <a:p>
            <a:pPr rtl="0"/>
            <a:r>
              <a:rPr lang="es-ES" sz="1400" dirty="0"/>
              <a:t>Monumento Nacional: Todos estos elementos conforman el denominado "Monumento Nacional del Alto Magdalena y San Agustín". </a:t>
            </a:r>
            <a:endParaRPr lang="es-ES" sz="1400" dirty="0"/>
          </a:p>
          <a:p>
            <a:pPr rtl="0"/>
            <a:r>
              <a:rPr lang="es-ES" sz="1400" dirty="0"/>
              <a:t>Control de tráfico: Se prohibió la exportación de estos objetos y se establecieron regulaciones para la conservación de los yacimientos. </a:t>
            </a:r>
            <a:endParaRPr lang="es-ES" sz="1400" dirty="0"/>
          </a:p>
          <a:p>
            <a:pPr rtl="0"/>
            <a:endParaRPr lang="es-ES"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496733" y="6471201"/>
            <a:ext cx="5207000" cy="320753"/>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Marcador de posición de imagen 4"/>
          <p:cNvSpPr>
            <a:spLocks noGrp="1"/>
          </p:cNvSpPr>
          <p:nvPr>
            <p:ph type="pic" sz="quarter" idx="13"/>
          </p:nvPr>
        </p:nvSpPr>
        <p:spPr/>
      </p:sp>
      <p:pic>
        <p:nvPicPr>
          <p:cNvPr id="6" name="Imagen 5"/>
          <p:cNvPicPr>
            <a:picLocks noChangeAspect="1"/>
          </p:cNvPicPr>
          <p:nvPr/>
        </p:nvPicPr>
        <p:blipFill>
          <a:blip r:embed="rId1"/>
          <a:stretch>
            <a:fillRect/>
          </a:stretch>
        </p:blipFill>
        <p:spPr>
          <a:xfrm>
            <a:off x="487098" y="1765786"/>
            <a:ext cx="5121806" cy="3945468"/>
          </a:xfrm>
          <a:prstGeom prst="rect">
            <a:avLst/>
          </a:prstGeom>
        </p:spPr>
      </p:pic>
      <p:sp>
        <p:nvSpPr>
          <p:cNvPr id="7" name="CuadroTexto 6"/>
          <p:cNvSpPr txBox="1"/>
          <p:nvPr/>
        </p:nvSpPr>
        <p:spPr>
          <a:xfrm>
            <a:off x="3672794" y="6054900"/>
            <a:ext cx="2114681" cy="246221"/>
          </a:xfrm>
          <a:prstGeom prst="rect">
            <a:avLst/>
          </a:prstGeom>
          <a:noFill/>
        </p:spPr>
        <p:txBody>
          <a:bodyPr wrap="none" rtlCol="0">
            <a:spAutoFit/>
          </a:bodyPr>
          <a:lstStyle/>
          <a:p>
            <a:r>
              <a:rPr lang="es-ES" sz="1000" dirty="0">
                <a:solidFill>
                  <a:schemeClr val="bg1"/>
                </a:solidFill>
              </a:rPr>
              <a:t>Hipogeo Tierradentro, Colombia</a:t>
            </a:r>
            <a:endParaRPr lang="es-CO" sz="1000"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SIGLO XX</a:t>
            </a:r>
            <a:endParaRPr lang="es-ES" sz="3200" dirty="0"/>
          </a:p>
        </p:txBody>
      </p:sp>
      <p:sp>
        <p:nvSpPr>
          <p:cNvPr id="4" name="Marcador de contenido 3"/>
          <p:cNvSpPr>
            <a:spLocks noGrp="1"/>
          </p:cNvSpPr>
          <p:nvPr>
            <p:ph sz="half" idx="2"/>
          </p:nvPr>
        </p:nvSpPr>
        <p:spPr>
          <a:xfrm>
            <a:off x="6239935" y="943954"/>
            <a:ext cx="5694092" cy="6142007"/>
          </a:xfrm>
        </p:spPr>
        <p:txBody>
          <a:bodyPr rtlCol="0"/>
          <a:lstStyle>
            <a:defPPr>
              <a:defRPr lang="es-ES"/>
            </a:defPPr>
          </a:lstStyle>
          <a:p>
            <a:pPr rtl="0"/>
            <a:r>
              <a:rPr lang="es-ES" sz="1600" b="1" dirty="0">
                <a:solidFill>
                  <a:srgbClr val="FFC000"/>
                </a:solidFill>
              </a:rPr>
              <a:t>LEY 94 DE 1945. </a:t>
            </a:r>
            <a:r>
              <a:rPr lang="es-ES" sz="1600" dirty="0">
                <a:solidFill>
                  <a:srgbClr val="FFC000"/>
                </a:solidFill>
              </a:rPr>
              <a:t>Por la cual se hace una cesión al Municipio de Cartagena, y se establecen algunas prohibiciones.</a:t>
            </a:r>
            <a:endParaRPr lang="es-ES" sz="1600" dirty="0">
              <a:solidFill>
                <a:srgbClr val="FFC000"/>
              </a:solidFill>
            </a:endParaRPr>
          </a:p>
          <a:p>
            <a:pPr rtl="0"/>
            <a:r>
              <a:rPr lang="es-ES" sz="1400" dirty="0"/>
              <a:t>Prohibir que sobre las murallas, bastiones o castillos coloniales de Cartagena, o adyacentes a ellos, se inicien o adelanten construcciones de ninguna naturaleza, a menos que se trate de indispensables obras de conservación de esos monumentos históricos o de las que transitoriamente requiera la defensa nacional. </a:t>
            </a:r>
            <a:endParaRPr lang="es-ES" sz="1400" dirty="0"/>
          </a:p>
          <a:p>
            <a:pPr rtl="0"/>
            <a:r>
              <a:rPr lang="es-ES" sz="1400" dirty="0"/>
              <a:t>Demolición de las construcciones realizadas hasta ahora en esta forma, por las autoridades municipales de Cartagena, para lo cual la Nación cede a dicha municipalidad los derechos que tenga o pueda tener sobre cualesquiera de esas edificaciones. </a:t>
            </a:r>
            <a:endParaRPr lang="es-ES" sz="1400" dirty="0"/>
          </a:p>
          <a:p>
            <a:pPr rtl="0"/>
            <a:r>
              <a:rPr lang="es-ES" sz="1400" dirty="0"/>
              <a:t>El área que dejen libre las demoliciones se aprovechará exclusivamente en la ampliación de las vías públicas y en el embellecimiento de las obras de que se trata. </a:t>
            </a:r>
            <a:endParaRPr lang="es-ES" sz="1400" dirty="0"/>
          </a:p>
          <a:p>
            <a:pPr marL="0" indent="0" rtl="0">
              <a:buNone/>
            </a:pPr>
            <a:endParaRPr lang="es-ES"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158067" y="6471201"/>
            <a:ext cx="5294376" cy="320753"/>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pic>
        <p:nvPicPr>
          <p:cNvPr id="7" name="Marcador de posición de imagen 6"/>
          <p:cNvPicPr>
            <a:picLocks noGrp="1" noChangeAspect="1"/>
          </p:cNvPicPr>
          <p:nvPr>
            <p:ph type="pic" sz="quarter" idx="13"/>
          </p:nvPr>
        </p:nvPicPr>
        <p:blipFill>
          <a:blip r:embed="rId1"/>
          <a:srcRect l="4512" r="4512"/>
          <a:stretch>
            <a:fillRect/>
          </a:stretch>
        </p:blipFill>
        <p:spPr>
          <a:xfrm>
            <a:off x="393701" y="1569005"/>
            <a:ext cx="5207000" cy="4292599"/>
          </a:xfrm>
          <a:prstGeom prst="rect">
            <a:avLst/>
          </a:prstGeom>
        </p:spPr>
      </p:pic>
      <p:sp>
        <p:nvSpPr>
          <p:cNvPr id="8" name="CuadroTexto 7"/>
          <p:cNvSpPr txBox="1"/>
          <p:nvPr/>
        </p:nvSpPr>
        <p:spPr>
          <a:xfrm>
            <a:off x="3624850" y="5943397"/>
            <a:ext cx="2180405" cy="246221"/>
          </a:xfrm>
          <a:prstGeom prst="rect">
            <a:avLst/>
          </a:prstGeom>
          <a:noFill/>
        </p:spPr>
        <p:txBody>
          <a:bodyPr wrap="none" rtlCol="0">
            <a:spAutoFit/>
          </a:bodyPr>
          <a:lstStyle/>
          <a:p>
            <a:r>
              <a:rPr lang="es-ES" sz="1000" dirty="0">
                <a:solidFill>
                  <a:schemeClr val="bg1"/>
                </a:solidFill>
              </a:rPr>
              <a:t>Espigón de La Tenaza, Cartagena </a:t>
            </a:r>
            <a:endParaRPr lang="es-CO" sz="1000"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SIGLO XX</a:t>
            </a:r>
            <a:endParaRPr lang="es-ES" sz="3200" dirty="0"/>
          </a:p>
        </p:txBody>
      </p:sp>
      <p:sp>
        <p:nvSpPr>
          <p:cNvPr id="4" name="Marcador de contenido 3"/>
          <p:cNvSpPr>
            <a:spLocks noGrp="1"/>
          </p:cNvSpPr>
          <p:nvPr>
            <p:ph sz="half" idx="2"/>
          </p:nvPr>
        </p:nvSpPr>
        <p:spPr>
          <a:xfrm>
            <a:off x="6446983" y="943953"/>
            <a:ext cx="5461767" cy="6142007"/>
          </a:xfrm>
        </p:spPr>
        <p:txBody>
          <a:bodyPr rtlCol="0"/>
          <a:lstStyle>
            <a:defPPr>
              <a:defRPr lang="es-ES"/>
            </a:defPPr>
          </a:lstStyle>
          <a:p>
            <a:pPr rtl="0"/>
            <a:r>
              <a:rPr lang="es-ES" sz="1400" b="1" dirty="0">
                <a:solidFill>
                  <a:srgbClr val="FFC000"/>
                </a:solidFill>
              </a:rPr>
              <a:t>LEY 163 DE 1959 </a:t>
            </a:r>
            <a:r>
              <a:rPr lang="es-ES" sz="1400" dirty="0">
                <a:solidFill>
                  <a:srgbClr val="FFC000"/>
                </a:solidFill>
              </a:rPr>
              <a:t>“Por la cual se dictan medidas sobre defensa y conservación del patrimonio histórico, artístico y monumentos públicos de la Nación.” </a:t>
            </a:r>
            <a:endParaRPr lang="es-ES" sz="1400" dirty="0">
              <a:solidFill>
                <a:srgbClr val="FFC000"/>
              </a:solidFill>
            </a:endParaRPr>
          </a:p>
          <a:p>
            <a:pPr rtl="0"/>
            <a:r>
              <a:rPr lang="es-ES" sz="1200" dirty="0"/>
              <a:t>Declarar patrimonio histórico y artístico nacional los monumentos, tumbas prehispánicas y demás objetos, ya sean obra de la naturaleza o de la actividad humana, que tengan interés especial para el estudio de las civilizaciones y culturas pasadas, de la historia o del arte, o para las investigaciones paleontológicas, y que se hayan conservado sobre la superficie o en el subsuelo nacional.</a:t>
            </a:r>
            <a:endParaRPr lang="es-ES" sz="1200" dirty="0"/>
          </a:p>
          <a:p>
            <a:pPr rtl="0"/>
            <a:r>
              <a:rPr lang="es-ES" sz="1200" dirty="0"/>
              <a:t>Declarar como monumentos nacionales los sectores antiguos de las ciudades de Tunja, </a:t>
            </a:r>
            <a:r>
              <a:rPr lang="es-ES" sz="1600" dirty="0">
                <a:solidFill>
                  <a:srgbClr val="FFC000"/>
                </a:solidFill>
              </a:rPr>
              <a:t>Cartagena</a:t>
            </a:r>
            <a:r>
              <a:rPr lang="es-ES" sz="1200" dirty="0"/>
              <a:t>, Mompox, Popayán, Guaduas, Pasto y Santa Marta (especialmente la Quinta de San Pedro Alejandrino, y las residencias de reconocida tradición histórica).</a:t>
            </a:r>
            <a:endParaRPr lang="es-ES" sz="1200" dirty="0"/>
          </a:p>
          <a:p>
            <a:pPr rtl="0"/>
            <a:r>
              <a:rPr lang="es-ES" sz="1200" dirty="0"/>
              <a:t>Considerados por sectores antiguos los de las ciudades de Tunja, Cartagena, Mompox, Popayán, Guaduas, Pasto, Santa Marta, Santa Fe de Antioquia, Mariquita, Cartago, Villa de Leyva, Cali, Cerrito y Buga. Las calles, plazas, plazoletas, murallas, inmuebles, incluidos casas y construcciones históricas, en los ejidos, inmuebles, etc., incluidos en el perímetro que tenían estas poblaciones durante </a:t>
            </a:r>
            <a:r>
              <a:rPr lang="es-ES" sz="1600" dirty="0"/>
              <a:t>los siglos XVI, XVII y XVIII.</a:t>
            </a:r>
            <a:endParaRPr lang="es-ES" sz="1600" dirty="0"/>
          </a:p>
          <a:p>
            <a:pPr marL="0" indent="0" rtl="0">
              <a:buNone/>
            </a:pPr>
            <a:endParaRPr lang="es-ES"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014133" y="6471202"/>
            <a:ext cx="5105400" cy="320752"/>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Marcador de posición de imagen 4"/>
          <p:cNvSpPr>
            <a:spLocks noGrp="1"/>
          </p:cNvSpPr>
          <p:nvPr>
            <p:ph type="pic" sz="quarter" idx="13"/>
          </p:nvPr>
        </p:nvSpPr>
        <p:spPr/>
      </p:sp>
      <p:pic>
        <p:nvPicPr>
          <p:cNvPr id="6" name="Imagen 5"/>
          <p:cNvPicPr>
            <a:picLocks noChangeAspect="1"/>
          </p:cNvPicPr>
          <p:nvPr/>
        </p:nvPicPr>
        <p:blipFill>
          <a:blip r:embed="rId1"/>
          <a:stretch>
            <a:fillRect/>
          </a:stretch>
        </p:blipFill>
        <p:spPr>
          <a:xfrm>
            <a:off x="616640" y="1989667"/>
            <a:ext cx="4869500" cy="3487779"/>
          </a:xfrm>
          <a:prstGeom prst="rect">
            <a:avLst/>
          </a:prstGeom>
        </p:spPr>
      </p:pic>
      <p:sp>
        <p:nvSpPr>
          <p:cNvPr id="7" name="CuadroTexto 6"/>
          <p:cNvSpPr txBox="1"/>
          <p:nvPr/>
        </p:nvSpPr>
        <p:spPr>
          <a:xfrm>
            <a:off x="2899039" y="5955005"/>
            <a:ext cx="2861681" cy="246221"/>
          </a:xfrm>
          <a:prstGeom prst="rect">
            <a:avLst/>
          </a:prstGeom>
          <a:noFill/>
        </p:spPr>
        <p:txBody>
          <a:bodyPr wrap="none" rtlCol="0">
            <a:spAutoFit/>
          </a:bodyPr>
          <a:lstStyle/>
          <a:p>
            <a:r>
              <a:rPr lang="es-ES" sz="1000" dirty="0">
                <a:solidFill>
                  <a:schemeClr val="bg1"/>
                </a:solidFill>
              </a:rPr>
              <a:t>Quinta de San Pedro Alejandrino, Santa Marta</a:t>
            </a:r>
            <a:endParaRPr lang="es-CO" sz="10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9"/>
          <p:cNvSpPr>
            <a:spLocks noGrp="1"/>
          </p:cNvSpPr>
          <p:nvPr>
            <p:ph type="title"/>
          </p:nvPr>
        </p:nvSpPr>
        <p:spPr>
          <a:xfrm>
            <a:off x="5495543" y="0"/>
            <a:ext cx="5956941" cy="2194560"/>
          </a:xfrm>
        </p:spPr>
        <p:txBody>
          <a:bodyPr rtlCol="0"/>
          <a:lstStyle>
            <a:defPPr>
              <a:defRPr lang="es-ES"/>
            </a:defPPr>
          </a:lstStyle>
          <a:p>
            <a:pPr rtl="0"/>
            <a:r>
              <a:rPr lang="es-ES" sz="5400" dirty="0"/>
              <a:t>CONTENIDO</a:t>
            </a:r>
            <a:endParaRPr lang="es-ES" sz="5400" dirty="0"/>
          </a:p>
        </p:txBody>
      </p:sp>
      <p:graphicFrame>
        <p:nvGraphicFramePr>
          <p:cNvPr id="11" name="Tabla 11"/>
          <p:cNvGraphicFramePr>
            <a:graphicFrameLocks noGrp="1"/>
          </p:cNvGraphicFramePr>
          <p:nvPr>
            <p:ph idx="1"/>
          </p:nvPr>
        </p:nvGraphicFramePr>
        <p:xfrm>
          <a:off x="4856163" y="2212975"/>
          <a:ext cx="7335836" cy="4645025"/>
        </p:xfrm>
        <a:graphic>
          <a:graphicData uri="http://schemas.openxmlformats.org/drawingml/2006/table">
            <a:tbl>
              <a:tblPr firstRow="1" bandRow="1"/>
              <a:tblGrid>
                <a:gridCol w="797877"/>
                <a:gridCol w="6537959"/>
              </a:tblGrid>
              <a:tr h="929005">
                <a:tc>
                  <a:txBody>
                    <a:bodyPr/>
                    <a:lstStyle>
                      <a:defPPr>
                        <a:defRPr lang="es-ES"/>
                      </a:defPPr>
                    </a:lstStyle>
                    <a:p>
                      <a:pPr algn="ctr" rtl="0"/>
                      <a:r>
                        <a:rPr lang="es-ES" sz="2400" noProof="0" dirty="0">
                          <a:latin typeface="+mj-lt"/>
                        </a:rPr>
                        <a:t>1</a:t>
                      </a:r>
                      <a:endParaRPr lang="es-ES" sz="2400" noProof="0" dirty="0">
                        <a:latin typeface="+mj-lt"/>
                      </a:endParaRPr>
                    </a:p>
                  </a:txBody>
                  <a:tcPr anchor="ctr">
                    <a:lnL w="12700" cmpd="sng">
                      <a:noFill/>
                      <a:prstDash val="soli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defPPr>
                        <a:defRPr lang="es-ES"/>
                      </a:defPPr>
                    </a:lstStyle>
                    <a:p>
                      <a:pPr marL="0" marR="0" lvl="0" indent="0" algn="l" defTabSz="914400" rtl="0" eaLnBrk="1" fontAlgn="auto" latinLnBrk="0" hangingPunct="1">
                        <a:lnSpc>
                          <a:spcPct val="100000"/>
                        </a:lnSpc>
                        <a:spcBef>
                          <a:spcPts val="0"/>
                        </a:spcBef>
                        <a:spcAft>
                          <a:spcPts val="0"/>
                        </a:spcAft>
                        <a:buClrTx/>
                        <a:buSzTx/>
                        <a:buFontTx/>
                        <a:buNone/>
                        <a:defRPr lang="es-ES"/>
                      </a:pPr>
                      <a:r>
                        <a:rPr lang="es-ES" sz="2000" noProof="0" dirty="0">
                          <a:latin typeface="Felix Titling" panose="04060505060202020A04" pitchFamily="34" charset="0"/>
                          <a:cs typeface="Felix Titling" panose="04060505060202020A04" pitchFamily="34" charset="0"/>
                        </a:rPr>
                        <a:t>EL CONCEPTO GENERAL DE PATRIMONIO</a:t>
                      </a:r>
                      <a:endParaRPr lang="es-ES" sz="2000" noProof="0" dirty="0">
                        <a:latin typeface="Felix Titling" panose="04060505060202020A04" pitchFamily="34" charset="0"/>
                        <a:cs typeface="Felix Titling" panose="04060505060202020A04" pitchFamily="34" charset="0"/>
                      </a:endParaRPr>
                    </a:p>
                  </a:txBody>
                  <a:tcPr marL="411480" anchor="ctr">
                    <a:lnL w="9525" cap="flat" cmpd="sng" algn="ctr">
                      <a:solidFill>
                        <a:schemeClr val="tx1"/>
                      </a:solidFill>
                      <a:prstDash val="solid"/>
                      <a:round/>
                      <a:headEnd type="none" w="med" len="med"/>
                      <a:tailEnd type="none" w="med" len="me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29005">
                <a:tc>
                  <a:txBody>
                    <a:bodyPr/>
                    <a:lstStyle>
                      <a:defPPr>
                        <a:defRPr lang="es-ES"/>
                      </a:defPPr>
                    </a:lstStyle>
                    <a:p>
                      <a:pPr algn="ctr" rtl="0"/>
                      <a:r>
                        <a:rPr lang="es-ES" sz="2400" noProof="0" dirty="0">
                          <a:latin typeface="+mj-lt"/>
                        </a:rPr>
                        <a:t>2</a:t>
                      </a:r>
                      <a:endParaRPr lang="es-ES" sz="2400" noProof="0" dirty="0">
                        <a:latin typeface="+mj-lt"/>
                      </a:endParaRPr>
                    </a:p>
                  </a:txBody>
                  <a:tcPr anchor="ctr">
                    <a:lnL w="12700" cmpd="sng">
                      <a:noFill/>
                      <a:prstDash val="soli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defPPr>
                        <a:defRPr lang="es-ES"/>
                      </a:defPPr>
                    </a:lstStyle>
                    <a:p>
                      <a:pPr marL="0" marR="0" lvl="0" indent="0" algn="l" defTabSz="914400" rtl="0" eaLnBrk="1" fontAlgn="auto" latinLnBrk="0" hangingPunct="1">
                        <a:lnSpc>
                          <a:spcPct val="100000"/>
                        </a:lnSpc>
                        <a:spcBef>
                          <a:spcPts val="0"/>
                        </a:spcBef>
                        <a:spcAft>
                          <a:spcPts val="0"/>
                        </a:spcAft>
                        <a:buClrTx/>
                        <a:buSzTx/>
                        <a:buFontTx/>
                        <a:buNone/>
                        <a:defRPr lang="es-ES"/>
                      </a:pPr>
                      <a:r>
                        <a:rPr lang="es-ES" sz="2000" noProof="0" dirty="0">
                          <a:latin typeface="Felix Titling" panose="04060505060202020A04" pitchFamily="34" charset="0"/>
                          <a:cs typeface="Felix Titling" panose="04060505060202020A04" pitchFamily="34" charset="0"/>
                        </a:rPr>
                        <a:t>EVOLUCIÓN DE CRITERIOS</a:t>
                      </a:r>
                      <a:endParaRPr lang="es-ES" sz="2000" noProof="0" dirty="0">
                        <a:latin typeface="Felix Titling" panose="04060505060202020A04" pitchFamily="34" charset="0"/>
                        <a:cs typeface="Felix Titling" panose="04060505060202020A04" pitchFamily="34" charset="0"/>
                      </a:endParaRPr>
                    </a:p>
                  </a:txBody>
                  <a:tcPr marL="411480" anchor="ctr">
                    <a:lnL w="9525" cap="flat" cmpd="sng" algn="ctr">
                      <a:solidFill>
                        <a:schemeClr val="tx1"/>
                      </a:solidFill>
                      <a:prstDash val="solid"/>
                      <a:round/>
                      <a:headEnd type="none" w="med" len="med"/>
                      <a:tailEnd type="none" w="med" len="me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29005">
                <a:tc>
                  <a:txBody>
                    <a:bodyPr/>
                    <a:lstStyle>
                      <a:defPPr>
                        <a:defRPr lang="es-ES"/>
                      </a:defPPr>
                    </a:lstStyle>
                    <a:p>
                      <a:pPr algn="ctr" rtl="0"/>
                      <a:r>
                        <a:rPr lang="es-ES" sz="2400" noProof="0" dirty="0">
                          <a:latin typeface="+mj-lt"/>
                        </a:rPr>
                        <a:t>3</a:t>
                      </a:r>
                      <a:endParaRPr lang="es-ES" sz="2400" noProof="0" dirty="0">
                        <a:latin typeface="+mj-lt"/>
                      </a:endParaRPr>
                    </a:p>
                  </a:txBody>
                  <a:tcPr anchor="ctr">
                    <a:lnL w="12700" cmpd="sng">
                      <a:noFill/>
                      <a:prstDash val="soli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defPPr>
                        <a:defRPr lang="es-ES"/>
                      </a:defPPr>
                    </a:lstStyle>
                    <a:p>
                      <a:pPr marL="0" marR="0" lvl="0" indent="0" algn="l" defTabSz="914400" rtl="0" eaLnBrk="1" fontAlgn="auto" latinLnBrk="0" hangingPunct="1">
                        <a:lnSpc>
                          <a:spcPct val="100000"/>
                        </a:lnSpc>
                        <a:spcBef>
                          <a:spcPts val="0"/>
                        </a:spcBef>
                        <a:spcAft>
                          <a:spcPts val="0"/>
                        </a:spcAft>
                        <a:buClrTx/>
                        <a:buSzTx/>
                        <a:buFontTx/>
                        <a:buNone/>
                        <a:defRPr lang="es-ES"/>
                      </a:pPr>
                      <a:r>
                        <a:rPr lang="es-ES" sz="2000" noProof="0" dirty="0">
                          <a:latin typeface="Felix Titling" panose="04060505060202020A04" pitchFamily="34" charset="0"/>
                          <a:cs typeface="Felix Titling" panose="04060505060202020A04" pitchFamily="34" charset="0"/>
                        </a:rPr>
                        <a:t>Normas nacionales y locales</a:t>
                      </a:r>
                      <a:endParaRPr lang="es-ES" sz="2000" noProof="0" dirty="0">
                        <a:latin typeface="Felix Titling" panose="04060505060202020A04" pitchFamily="34" charset="0"/>
                        <a:cs typeface="Felix Titling" panose="04060505060202020A04" pitchFamily="34" charset="0"/>
                      </a:endParaRPr>
                    </a:p>
                  </a:txBody>
                  <a:tcPr marL="411480" anchor="ctr">
                    <a:lnL w="9525" cap="flat" cmpd="sng" algn="ctr">
                      <a:solidFill>
                        <a:schemeClr val="tx1"/>
                      </a:solidFill>
                      <a:prstDash val="solid"/>
                      <a:round/>
                      <a:headEnd type="none" w="med" len="med"/>
                      <a:tailEnd type="none" w="med" len="me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29005">
                <a:tc>
                  <a:txBody>
                    <a:bodyPr/>
                    <a:lstStyle>
                      <a:defPPr>
                        <a:defRPr lang="es-ES"/>
                      </a:defPPr>
                    </a:lstStyle>
                    <a:p>
                      <a:pPr algn="ctr" rtl="0"/>
                      <a:r>
                        <a:rPr lang="es-ES" sz="2400" noProof="0" dirty="0">
                          <a:latin typeface="+mj-lt"/>
                        </a:rPr>
                        <a:t>4</a:t>
                      </a:r>
                      <a:endParaRPr lang="es-ES" sz="2400" noProof="0" dirty="0">
                        <a:latin typeface="+mj-lt"/>
                      </a:endParaRPr>
                    </a:p>
                  </a:txBody>
                  <a:tcPr anchor="ctr">
                    <a:lnL w="12700" cmpd="sng">
                      <a:noFill/>
                      <a:prstDash val="soli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defPPr>
                        <a:defRPr lang="es-ES"/>
                      </a:defPPr>
                    </a:lstStyle>
                    <a:p>
                      <a:pPr marL="0" marR="0" lvl="0" indent="0" algn="l" defTabSz="914400" rtl="0" eaLnBrk="1" fontAlgn="auto" latinLnBrk="0" hangingPunct="1">
                        <a:lnSpc>
                          <a:spcPct val="100000"/>
                        </a:lnSpc>
                        <a:spcBef>
                          <a:spcPts val="0"/>
                        </a:spcBef>
                        <a:spcAft>
                          <a:spcPts val="0"/>
                        </a:spcAft>
                        <a:buClrTx/>
                        <a:buSzTx/>
                        <a:buFontTx/>
                        <a:buNone/>
                        <a:defRPr lang="es-ES"/>
                      </a:pPr>
                      <a:r>
                        <a:rPr lang="es-ES" sz="2000" dirty="0">
                          <a:latin typeface="+mj-lt"/>
                        </a:rPr>
                        <a:t>APROPIACIÓN EN CARTAGENA</a:t>
                      </a:r>
                      <a:endParaRPr lang="es-ES" sz="2000" noProof="0" dirty="0">
                        <a:latin typeface="+mj-lt"/>
                        <a:cs typeface="Felix Titling" panose="04060505060202020A04" pitchFamily="34" charset="0"/>
                      </a:endParaRPr>
                    </a:p>
                  </a:txBody>
                  <a:tcPr marL="411480" anchor="ctr">
                    <a:lnL w="9525" cap="flat" cmpd="sng" algn="ctr">
                      <a:solidFill>
                        <a:schemeClr val="tx1"/>
                      </a:solidFill>
                      <a:prstDash val="solid"/>
                      <a:round/>
                      <a:headEnd type="none" w="med" len="med"/>
                      <a:tailEnd type="none" w="med" len="med"/>
                    </a:lnL>
                    <a:lnR w="12700" cmpd="sng">
                      <a:noFill/>
                      <a:prstDash val="soli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29005">
                <a:tc>
                  <a:txBody>
                    <a:bodyPr/>
                    <a:lstStyle>
                      <a:defPPr>
                        <a:defRPr lang="es-ES"/>
                      </a:defPPr>
                    </a:lstStyle>
                    <a:p>
                      <a:pPr algn="ctr" rtl="0"/>
                      <a:r>
                        <a:rPr lang="es-ES" sz="2400" noProof="0" dirty="0">
                          <a:latin typeface="+mj-lt"/>
                        </a:rPr>
                        <a:t>5</a:t>
                      </a:r>
                      <a:endParaRPr lang="es-ES" sz="2400" noProof="0" dirty="0">
                        <a:latin typeface="+mj-lt"/>
                      </a:endParaRPr>
                    </a:p>
                  </a:txBody>
                  <a:tcPr anchor="ctr">
                    <a:lnL w="12700" cmpd="sng">
                      <a:noFill/>
                      <a:prstDash val="soli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defPPr>
                        <a:defRPr lang="es-ES"/>
                      </a:defPPr>
                    </a:lstStyle>
                    <a:p>
                      <a:pPr marL="0" marR="0" lvl="0" indent="0" algn="l" defTabSz="914400" rtl="0" eaLnBrk="1" fontAlgn="auto" latinLnBrk="0" hangingPunct="1">
                        <a:lnSpc>
                          <a:spcPct val="100000"/>
                        </a:lnSpc>
                        <a:spcBef>
                          <a:spcPts val="0"/>
                        </a:spcBef>
                        <a:spcAft>
                          <a:spcPts val="0"/>
                        </a:spcAft>
                        <a:buClrTx/>
                        <a:buSzTx/>
                        <a:buFontTx/>
                        <a:buNone/>
                        <a:defRPr lang="es-ES"/>
                      </a:pPr>
                      <a:r>
                        <a:rPr lang="es-ES" sz="2400" noProof="0" dirty="0">
                          <a:latin typeface="Felix Titling" panose="04060505060202020A04" pitchFamily="34" charset="0"/>
                          <a:cs typeface="Felix Titling" panose="04060505060202020A04" pitchFamily="34" charset="0"/>
                        </a:rPr>
                        <a:t>CONCLUSIONES</a:t>
                      </a:r>
                      <a:endParaRPr lang="es-ES" sz="2400" noProof="0" dirty="0">
                        <a:latin typeface="Felix Titling" panose="04060505060202020A04" pitchFamily="34" charset="0"/>
                        <a:cs typeface="Felix Titling" panose="04060505060202020A04" pitchFamily="34" charset="0"/>
                      </a:endParaRPr>
                    </a:p>
                  </a:txBody>
                  <a:tcPr marL="411480" anchor="ctr">
                    <a:lnL w="9525" cap="flat" cmpd="sng" algn="ctr">
                      <a:solidFill>
                        <a:schemeClr val="tx1"/>
                      </a:solidFill>
                      <a:prstDash val="solid"/>
                      <a:round/>
                      <a:headEnd type="none" w="med" len="med"/>
                      <a:tailEnd type="none" w="med" len="med"/>
                    </a:lnL>
                    <a:lnR w="12700" cmpd="sng">
                      <a:noFill/>
                      <a:prstDash val="solid"/>
                    </a:lnR>
                    <a:lnT w="9525"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r>
            </a:tbl>
          </a:graphicData>
        </a:graphic>
      </p:graphicFrame>
      <p:pic>
        <p:nvPicPr>
          <p:cNvPr id="4" name="Marcador de posición de imagen 3"/>
          <p:cNvPicPr>
            <a:picLocks noGrp="1" noChangeAspect="1"/>
          </p:cNvPicPr>
          <p:nvPr>
            <p:ph type="pic" sz="quarter" idx="13"/>
          </p:nvPr>
        </p:nvPicPr>
        <p:blipFill>
          <a:blip r:embed="rId1"/>
          <a:srcRect l="5503" r="5503"/>
          <a:stretch>
            <a:fillRect/>
          </a:stretch>
        </p:blipFill>
        <p:spPr>
          <a:xfrm>
            <a:off x="0" y="0"/>
            <a:ext cx="4856184" cy="6850379"/>
          </a:xfrm>
          <a:prstGeom prst="rect">
            <a:avLst/>
          </a:prstGeom>
        </p:spPr>
      </p:pic>
      <p:sp>
        <p:nvSpPr>
          <p:cNvPr id="5" name="CuadroTexto 4"/>
          <p:cNvSpPr txBox="1"/>
          <p:nvPr/>
        </p:nvSpPr>
        <p:spPr>
          <a:xfrm>
            <a:off x="241895" y="6383867"/>
            <a:ext cx="2306571" cy="261610"/>
          </a:xfrm>
          <a:prstGeom prst="rect">
            <a:avLst/>
          </a:prstGeom>
          <a:noFill/>
        </p:spPr>
        <p:txBody>
          <a:bodyPr wrap="square" rtlCol="0">
            <a:spAutoFit/>
          </a:bodyPr>
          <a:lstStyle/>
          <a:p>
            <a:r>
              <a:rPr lang="es-ES" sz="1100" dirty="0">
                <a:solidFill>
                  <a:srgbClr val="FFC000"/>
                </a:solidFill>
              </a:rPr>
              <a:t>Portal de los Dulces, Cartagena</a:t>
            </a:r>
            <a:endParaRPr lang="es-CO" sz="1100" dirty="0">
              <a:solidFill>
                <a:srgbClr val="FFC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SIGLO XX</a:t>
            </a:r>
            <a:endParaRPr lang="es-ES" sz="3200" dirty="0"/>
          </a:p>
        </p:txBody>
      </p:sp>
      <p:sp>
        <p:nvSpPr>
          <p:cNvPr id="4" name="Marcador de contenido 3"/>
          <p:cNvSpPr>
            <a:spLocks noGrp="1"/>
          </p:cNvSpPr>
          <p:nvPr>
            <p:ph sz="half" idx="2"/>
          </p:nvPr>
        </p:nvSpPr>
        <p:spPr>
          <a:xfrm>
            <a:off x="6163734" y="1005840"/>
            <a:ext cx="5841999" cy="6142007"/>
          </a:xfrm>
        </p:spPr>
        <p:txBody>
          <a:bodyPr rtlCol="0"/>
          <a:lstStyle>
            <a:defPPr>
              <a:defRPr lang="es-ES"/>
            </a:defPPr>
          </a:lstStyle>
          <a:p>
            <a:pPr rtl="0"/>
            <a:r>
              <a:rPr lang="es-ES" sz="1600" b="1" dirty="0">
                <a:solidFill>
                  <a:srgbClr val="FFC000"/>
                </a:solidFill>
              </a:rPr>
              <a:t>DECRETO 264 DE 1963: </a:t>
            </a:r>
            <a:r>
              <a:rPr lang="es-ES" sz="1400" dirty="0">
                <a:solidFill>
                  <a:srgbClr val="FFC000"/>
                </a:solidFill>
              </a:rPr>
              <a:t>“Por el cual se reglamenta la Ley 163 de 1959 sobre defensa y conservación del patrimonio histórico, artístico y monumentos públicos de la Nación.”</a:t>
            </a:r>
            <a:endParaRPr lang="es-ES" sz="1400" dirty="0">
              <a:solidFill>
                <a:srgbClr val="FFC000"/>
              </a:solidFill>
            </a:endParaRPr>
          </a:p>
          <a:p>
            <a:pPr rtl="0"/>
            <a:r>
              <a:rPr lang="es-ES" sz="1200" dirty="0"/>
              <a:t>Amplía lo dispuesto en la Ley 163 de 1959, declárase como patrimonio histórico, artístico y científico de la Nación, los monumentos y objetos arqueológicos, como templos, sepulcros y sus contenidos, estatuas, cerámicas, utensilios, joyas, piedras labradas o pintadas, ruinas, etc., lo mismo que todos aquellos que tengan interés especial para el estudio de las civilizaciones y culturas pasadas, para la historia del arte y para el estudio científico y la conservación de las bellezas naturales.</a:t>
            </a:r>
            <a:endParaRPr lang="es-ES" sz="1200" dirty="0"/>
          </a:p>
          <a:p>
            <a:pPr rtl="0"/>
            <a:r>
              <a:rPr lang="es-ES" sz="1200" dirty="0"/>
              <a:t>En desarrollo de lo acordado en la Séptima Conferencia Panamericana, reunida en Montevideo en el año de 1933, se consideran como monumentos inmuebles, además de los de origen colonial y prehispánico, los siguientes: a. Los que están íntimamente vinculados con la lucha por la Independencia y con el período inicial de la organización de la República; b. Las obras de la naturaleza de belleza especial o que tengan interés científico para el estudio de la flora, la fauna, la geología y la paleontología.</a:t>
            </a:r>
            <a:endParaRPr lang="es-ES" sz="1200" dirty="0"/>
          </a:p>
          <a:p>
            <a:pPr rtl="0"/>
            <a:r>
              <a:rPr lang="es-ES" sz="1200" dirty="0"/>
              <a:t>Incluye los sectores antiguos de Bogotá, Socorro, San Gil, Pamplona, Rionegro (Antioquia), Marinilla y Girón. </a:t>
            </a:r>
            <a:endParaRPr lang="es-ES" sz="1200" dirty="0"/>
          </a:p>
          <a:p>
            <a:pPr rtl="0"/>
            <a:r>
              <a:rPr lang="es-ES" sz="1200" dirty="0"/>
              <a:t>Entender por sectores antiguos las calles, plazas, plazoletas, murallas y demás inmuebles originarios de los siglos XVI, XVII, XVIII y principios del XIX.</a:t>
            </a:r>
            <a:endParaRPr lang="es-ES" sz="1200" dirty="0"/>
          </a:p>
          <a:p>
            <a:pPr rtl="0"/>
            <a:endParaRPr lang="es-ES" sz="1400" dirty="0"/>
          </a:p>
          <a:p>
            <a:pPr marL="0" indent="0" rtl="0">
              <a:buNone/>
            </a:pPr>
            <a:endParaRPr lang="es-ES" sz="12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217333" y="6471201"/>
            <a:ext cx="5294376" cy="320753"/>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Marcador de posición de imagen 4"/>
          <p:cNvSpPr>
            <a:spLocks noGrp="1"/>
          </p:cNvSpPr>
          <p:nvPr>
            <p:ph type="pic" sz="quarter" idx="13"/>
          </p:nvPr>
        </p:nvSpPr>
        <p:spPr>
          <a:xfrm>
            <a:off x="1210733" y="1337733"/>
            <a:ext cx="3742266" cy="4729840"/>
          </a:xfrm>
        </p:spPr>
      </p:sp>
      <p:pic>
        <p:nvPicPr>
          <p:cNvPr id="6" name="Imagen 5"/>
          <p:cNvPicPr>
            <a:picLocks noChangeAspect="1"/>
          </p:cNvPicPr>
          <p:nvPr/>
        </p:nvPicPr>
        <p:blipFill>
          <a:blip r:embed="rId1"/>
          <a:stretch>
            <a:fillRect/>
          </a:stretch>
        </p:blipFill>
        <p:spPr>
          <a:xfrm>
            <a:off x="1308175" y="1445156"/>
            <a:ext cx="3547381" cy="4540296"/>
          </a:xfrm>
          <a:prstGeom prst="rect">
            <a:avLst/>
          </a:prstGeom>
        </p:spPr>
      </p:pic>
      <p:sp>
        <p:nvSpPr>
          <p:cNvPr id="7" name="CuadroTexto 6"/>
          <p:cNvSpPr txBox="1"/>
          <p:nvPr/>
        </p:nvSpPr>
        <p:spPr>
          <a:xfrm>
            <a:off x="3081865" y="6092875"/>
            <a:ext cx="1959191" cy="246221"/>
          </a:xfrm>
          <a:prstGeom prst="rect">
            <a:avLst/>
          </a:prstGeom>
          <a:noFill/>
        </p:spPr>
        <p:txBody>
          <a:bodyPr wrap="none" rtlCol="0">
            <a:spAutoFit/>
          </a:bodyPr>
          <a:lstStyle/>
          <a:p>
            <a:r>
              <a:rPr lang="es-ES" sz="1000" dirty="0">
                <a:solidFill>
                  <a:schemeClr val="bg1"/>
                </a:solidFill>
              </a:rPr>
              <a:t>Socorro, Santander, Colombia</a:t>
            </a:r>
            <a:endParaRPr lang="es-CO" sz="1000" dirty="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SIGLO XX y XXI</a:t>
            </a:r>
            <a:endParaRPr lang="es-ES" sz="3200" dirty="0"/>
          </a:p>
        </p:txBody>
      </p:sp>
      <p:sp>
        <p:nvSpPr>
          <p:cNvPr id="4" name="Marcador de contenido 3"/>
          <p:cNvSpPr>
            <a:spLocks noGrp="1"/>
          </p:cNvSpPr>
          <p:nvPr>
            <p:ph sz="half" idx="2"/>
          </p:nvPr>
        </p:nvSpPr>
        <p:spPr>
          <a:xfrm>
            <a:off x="6096000" y="437117"/>
            <a:ext cx="5931159" cy="6142007"/>
          </a:xfrm>
        </p:spPr>
        <p:txBody>
          <a:bodyPr rtlCol="0"/>
          <a:lstStyle>
            <a:defPPr>
              <a:defRPr lang="es-ES"/>
            </a:defPPr>
          </a:lstStyle>
          <a:p>
            <a:pPr rtl="0"/>
            <a:r>
              <a:rPr lang="es-ES" sz="1400" b="1" dirty="0">
                <a:solidFill>
                  <a:srgbClr val="FFC000"/>
                </a:solidFill>
              </a:rPr>
              <a:t>LEY 397 DE 1997: </a:t>
            </a:r>
            <a:r>
              <a:rPr lang="es-ES" sz="1400" dirty="0">
                <a:solidFill>
                  <a:srgbClr val="FFC000"/>
                </a:solidFill>
              </a:rPr>
              <a:t>Por la cual se desarrollan los Artículos 70, 71 y 72 y demás Artículos concordantes de la Constitución Política y se dictan normas sobre patrimonio cultural, fomentos y estímulos a la cultura, se crea el Ministerio de la Cultura y se trasladan algunas dependencias.</a:t>
            </a:r>
            <a:endParaRPr lang="es-ES" sz="1400" dirty="0">
              <a:solidFill>
                <a:srgbClr val="FFC000"/>
              </a:solidFill>
            </a:endParaRPr>
          </a:p>
          <a:p>
            <a:pPr rtl="0"/>
            <a:r>
              <a:rPr lang="es-ES" sz="1400" b="1" dirty="0">
                <a:solidFill>
                  <a:srgbClr val="FFC000"/>
                </a:solidFill>
              </a:rPr>
              <a:t>LEY 1185 DE 2008: </a:t>
            </a:r>
            <a:r>
              <a:rPr lang="es-ES" sz="1400" dirty="0">
                <a:solidFill>
                  <a:srgbClr val="FFC000"/>
                </a:solidFill>
              </a:rPr>
              <a:t>Por la cual se modifica y adiciona la Ley 397 de 1997 –Ley General de Cultura– y se dictan otras disposiciones.</a:t>
            </a:r>
            <a:endParaRPr lang="es-ES" sz="1400" dirty="0">
              <a:solidFill>
                <a:srgbClr val="FFC000"/>
              </a:solidFill>
            </a:endParaRPr>
          </a:p>
          <a:p>
            <a:pPr rtl="0"/>
            <a:r>
              <a:rPr lang="es-ES" sz="1200" dirty="0"/>
              <a:t>Ampliar la integración del patrimonio cultural de la Nación. El patrimonio cultural de la Nación está constituido por todos los bienes materiales, las manifestaciones inmateriales, los productos y las representaciones de la cultura que son expresión de la nacionalidad colombiana, tales como la lengua castellana, las lenguas y dialectos de las comunidades indígenas, negras y creoles, la tradición, el conocimiento ancestral, el paisaje cultural, las costumbres y los hábitos, así como los bienes materiales de naturaleza mueble e inmueble a los que se les atribuye, entre otros, especial interés histórico, artístico, científico, estético o simbólico en ámbitos como el plástico, arquitectónico, urbano, arqueológico, lingüístico, sonoro, musical, audiovisual, fílmico, testimonial, documental, literario, bibliográfico, museológico o antropológico. </a:t>
            </a:r>
            <a:endParaRPr lang="es-ES" sz="1200" dirty="0"/>
          </a:p>
          <a:p>
            <a:pPr rtl="0"/>
            <a:r>
              <a:rPr lang="es-ES" sz="1200" dirty="0"/>
              <a:t>Objetivos de la política estatal en relación con el patrimonio cultural de la Nación. La política estatal en lo referente al patrimonio cultural de la Nación tendrá como objetivos principales la salvaguardia, protección, recuperación, conservación, sostenibilidad y divulgación del mismo, con el propósito de que sirva de testimonio de la identidad cultural nacional, tanto en el presente como en el futuro. </a:t>
            </a:r>
            <a:endParaRPr lang="es-ES" sz="12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242733" y="6366294"/>
            <a:ext cx="5604934" cy="425660"/>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pic>
        <p:nvPicPr>
          <p:cNvPr id="16" name="Marcador de posición de imagen 15"/>
          <p:cNvPicPr>
            <a:picLocks noGrp="1" noChangeAspect="1"/>
          </p:cNvPicPr>
          <p:nvPr>
            <p:ph type="pic" sz="quarter" idx="13"/>
          </p:nvPr>
        </p:nvPicPr>
        <p:blipFill>
          <a:blip r:embed="rId1"/>
          <a:srcRect t="17172" b="17172"/>
          <a:stretch>
            <a:fillRect/>
          </a:stretch>
        </p:blipFill>
        <p:spPr>
          <a:xfrm>
            <a:off x="376767" y="1615437"/>
            <a:ext cx="5207000" cy="4292599"/>
          </a:xfrm>
          <a:prstGeom prst="rect">
            <a:avLst/>
          </a:prstGeom>
        </p:spPr>
      </p:pic>
      <p:sp>
        <p:nvSpPr>
          <p:cNvPr id="17" name="CuadroTexto 16"/>
          <p:cNvSpPr txBox="1"/>
          <p:nvPr/>
        </p:nvSpPr>
        <p:spPr>
          <a:xfrm>
            <a:off x="3732251" y="5966613"/>
            <a:ext cx="1874231" cy="246221"/>
          </a:xfrm>
          <a:prstGeom prst="rect">
            <a:avLst/>
          </a:prstGeom>
          <a:noFill/>
        </p:spPr>
        <p:txBody>
          <a:bodyPr wrap="none" rtlCol="0">
            <a:spAutoFit/>
          </a:bodyPr>
          <a:lstStyle/>
          <a:p>
            <a:r>
              <a:rPr lang="es-ES" sz="1000" dirty="0">
                <a:solidFill>
                  <a:schemeClr val="bg1"/>
                </a:solidFill>
              </a:rPr>
              <a:t>Película colombiana de 1925</a:t>
            </a:r>
            <a:endParaRPr lang="es-CO" sz="1000" dirty="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SIGLO XXI</a:t>
            </a:r>
            <a:endParaRPr lang="es-ES" sz="3200" dirty="0"/>
          </a:p>
        </p:txBody>
      </p:sp>
      <p:sp>
        <p:nvSpPr>
          <p:cNvPr id="4" name="Marcador de contenido 3"/>
          <p:cNvSpPr>
            <a:spLocks noGrp="1"/>
          </p:cNvSpPr>
          <p:nvPr>
            <p:ph sz="half" idx="2"/>
          </p:nvPr>
        </p:nvSpPr>
        <p:spPr>
          <a:xfrm>
            <a:off x="6180667" y="284142"/>
            <a:ext cx="5774266" cy="6142007"/>
          </a:xfrm>
        </p:spPr>
        <p:txBody>
          <a:bodyPr rtlCol="0"/>
          <a:lstStyle>
            <a:defPPr>
              <a:defRPr lang="es-ES"/>
            </a:defPPr>
          </a:lstStyle>
          <a:p>
            <a:pPr rtl="0"/>
            <a:r>
              <a:rPr lang="es-ES" sz="1400" b="1" dirty="0">
                <a:solidFill>
                  <a:srgbClr val="FFC000"/>
                </a:solidFill>
              </a:rPr>
              <a:t>DECRETO 763 DE 2009: </a:t>
            </a:r>
            <a:r>
              <a:rPr lang="es-ES" sz="1400" dirty="0">
                <a:solidFill>
                  <a:srgbClr val="FFC000"/>
                </a:solidFill>
              </a:rPr>
              <a:t>Por el cual se reglamentan parcialmente las Leyes 814 de 2003 y 397 de 1997 modificada por medio de la Ley 1185 de 2008, en lo correspondiente al Patrimonio Cultural de la Nación de naturaleza material.</a:t>
            </a:r>
            <a:endParaRPr lang="es-ES" sz="1400" dirty="0">
              <a:solidFill>
                <a:srgbClr val="FFC000"/>
              </a:solidFill>
            </a:endParaRPr>
          </a:p>
          <a:p>
            <a:pPr rtl="0"/>
            <a:r>
              <a:rPr lang="es-ES" sz="1200" dirty="0"/>
              <a:t>Considera que la Ley 1185 de 2008 modificó integralmente el Título II de la Ley 397 de 1997 relativo al Patrimonio Cultural de la Nación, estableció el Sistema Nacional de Patrimonio Cultural de la Nación y fijó un Régimen Especial de Protección y estímulo para los bienes de dicho Patrimonio que por sus especiales condiciones o representatividad hayan sido o sean declarados como Bienes de Interés Cultural.</a:t>
            </a:r>
            <a:endParaRPr lang="es-ES" sz="1200" dirty="0"/>
          </a:p>
          <a:p>
            <a:pPr rtl="0"/>
            <a:r>
              <a:rPr lang="es-ES" sz="1200" dirty="0"/>
              <a:t>Formula la política estatal en lo referente al patrimonio cultural de la Nación, y coordinar el Sistema Nacional de Patrimonio Cultural de la Nación, para lo cual fijará las políticas generales y dictará lineamientos técnicos y administrativos, a los que deberán sujetarse las entidades y personas que integran dicho sistema.</a:t>
            </a:r>
            <a:endParaRPr lang="es-ES" sz="1200" dirty="0"/>
          </a:p>
          <a:p>
            <a:pPr rtl="0"/>
            <a:r>
              <a:rPr lang="es-ES" sz="1200" dirty="0"/>
              <a:t>Reglamenta los criterios de valoración que deberán aplicar todas las instancias competentes del ámbito nacional y territorial para declarar BIC.</a:t>
            </a:r>
            <a:endParaRPr lang="es-ES" sz="1200" dirty="0"/>
          </a:p>
          <a:p>
            <a:pPr rtl="0"/>
            <a:r>
              <a:rPr lang="es-ES" sz="1200" dirty="0"/>
              <a:t>Establece aspectos técnicos y administrativos relativos al contenido general de los Planes Especiales de Manejo y Protección,  -PEMP-, de los BIC del ámbito nacional y territorial.</a:t>
            </a:r>
            <a:endParaRPr lang="es-ES" sz="1200" dirty="0"/>
          </a:p>
          <a:p>
            <a:pPr rtl="0"/>
            <a:r>
              <a:rPr lang="es-ES" sz="1200" dirty="0"/>
              <a:t>Autoriza las intervenciones en BIC del ámbito nacional, así como aquellas que se pretendan realizar en sus áreas de influencia y/o en bienes colindantes con dichos bienes.</a:t>
            </a:r>
            <a:endParaRPr lang="es-ES" sz="1200" dirty="0"/>
          </a:p>
          <a:p>
            <a:pPr rtl="0"/>
            <a:endParaRPr lang="es-ES" sz="12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039533" y="6517634"/>
            <a:ext cx="5545667" cy="274320"/>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Marcador de posición de imagen 4"/>
          <p:cNvSpPr>
            <a:spLocks noGrp="1"/>
          </p:cNvSpPr>
          <p:nvPr>
            <p:ph type="pic" sz="quarter" idx="13"/>
          </p:nvPr>
        </p:nvSpPr>
        <p:spPr>
          <a:xfrm>
            <a:off x="778933" y="1524001"/>
            <a:ext cx="4445000" cy="4360820"/>
          </a:xfrm>
        </p:spPr>
      </p:sp>
      <p:pic>
        <p:nvPicPr>
          <p:cNvPr id="102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51120" y="1592221"/>
            <a:ext cx="4287808" cy="4224379"/>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p:cNvSpPr txBox="1"/>
          <p:nvPr/>
        </p:nvSpPr>
        <p:spPr>
          <a:xfrm>
            <a:off x="3191934" y="6078117"/>
            <a:ext cx="2220480" cy="246221"/>
          </a:xfrm>
          <a:prstGeom prst="rect">
            <a:avLst/>
          </a:prstGeom>
          <a:noFill/>
        </p:spPr>
        <p:txBody>
          <a:bodyPr wrap="none" rtlCol="0">
            <a:spAutoFit/>
          </a:bodyPr>
          <a:lstStyle/>
          <a:p>
            <a:r>
              <a:rPr lang="es-ES" sz="1000" dirty="0">
                <a:solidFill>
                  <a:schemeClr val="bg1"/>
                </a:solidFill>
              </a:rPr>
              <a:t>Paisaje cafetero, Caldas, Colombia</a:t>
            </a:r>
            <a:endParaRPr lang="es-CO" sz="1000" dirty="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SIGLO XXI</a:t>
            </a:r>
            <a:endParaRPr lang="es-ES" sz="3200" dirty="0"/>
          </a:p>
        </p:txBody>
      </p:sp>
      <p:sp>
        <p:nvSpPr>
          <p:cNvPr id="4" name="Marcador de contenido 3"/>
          <p:cNvSpPr>
            <a:spLocks noGrp="1"/>
          </p:cNvSpPr>
          <p:nvPr>
            <p:ph sz="half" idx="2"/>
          </p:nvPr>
        </p:nvSpPr>
        <p:spPr>
          <a:xfrm>
            <a:off x="6421583" y="521208"/>
            <a:ext cx="5461767" cy="6142007"/>
          </a:xfrm>
        </p:spPr>
        <p:txBody>
          <a:bodyPr rtlCol="0"/>
          <a:lstStyle>
            <a:defPPr>
              <a:defRPr lang="es-ES"/>
            </a:defPPr>
          </a:lstStyle>
          <a:p>
            <a:pPr rtl="0"/>
            <a:r>
              <a:rPr lang="es-ES" sz="1200" dirty="0">
                <a:solidFill>
                  <a:srgbClr val="FFC000"/>
                </a:solidFill>
              </a:rPr>
              <a:t> </a:t>
            </a:r>
            <a:r>
              <a:rPr lang="es-ES" sz="1600" b="1" dirty="0">
                <a:solidFill>
                  <a:srgbClr val="FFC000"/>
                </a:solidFill>
              </a:rPr>
              <a:t>El Decreto 2358 de 2019 </a:t>
            </a:r>
            <a:r>
              <a:rPr lang="es-ES" sz="1600" dirty="0">
                <a:solidFill>
                  <a:srgbClr val="FFC000"/>
                </a:solidFill>
              </a:rPr>
              <a:t>modifica el Decreto Único Reglamentario del Sector Cultura (1080 de 2015). </a:t>
            </a:r>
            <a:endParaRPr lang="es-ES" sz="1600" dirty="0">
              <a:solidFill>
                <a:srgbClr val="FFC000"/>
              </a:solidFill>
            </a:endParaRPr>
          </a:p>
          <a:p>
            <a:pPr rtl="0"/>
            <a:r>
              <a:rPr lang="es-ES" sz="1400" dirty="0">
                <a:solidFill>
                  <a:schemeClr val="bg1"/>
                </a:solidFill>
              </a:rPr>
              <a:t>Regula la gestión, protección y conservación del Patrimonio Cultural Material e Inmaterial en Colombia, articulando las intervenciones en Bienes de Interés Cultural (BIC) con las licencias de construcción nacionales</a:t>
            </a:r>
            <a:r>
              <a:rPr lang="es-ES" sz="1600" dirty="0">
                <a:solidFill>
                  <a:schemeClr val="bg1"/>
                </a:solidFill>
              </a:rPr>
              <a:t>; impacta </a:t>
            </a:r>
            <a:r>
              <a:rPr lang="es-ES" sz="1400" dirty="0">
                <a:solidFill>
                  <a:schemeClr val="bg1"/>
                </a:solidFill>
              </a:rPr>
              <a:t>la gestión y preservación patrimonial local, las intervenciones en Bienes de Interés Cultural (BIC).</a:t>
            </a:r>
            <a:endParaRPr lang="es-ES" sz="1400" dirty="0">
              <a:solidFill>
                <a:schemeClr val="bg1"/>
              </a:solidFill>
            </a:endParaRPr>
          </a:p>
          <a:p>
            <a:pPr rtl="0"/>
            <a:r>
              <a:rPr lang="es-ES" sz="1400" dirty="0">
                <a:solidFill>
                  <a:schemeClr val="bg1"/>
                </a:solidFill>
              </a:rPr>
              <a:t>Alinea los tipos de obra permitidos en patrimonio con las licencias de construcción, agilizando los trámites ante las autoridades. </a:t>
            </a:r>
            <a:endParaRPr lang="es-ES" sz="1400" dirty="0">
              <a:solidFill>
                <a:schemeClr val="bg1"/>
              </a:solidFill>
            </a:endParaRPr>
          </a:p>
          <a:p>
            <a:pPr rtl="0"/>
            <a:r>
              <a:rPr lang="es-ES" sz="1400" dirty="0">
                <a:solidFill>
                  <a:schemeClr val="bg1"/>
                </a:solidFill>
              </a:rPr>
              <a:t>Actualiza los Planes Especiales de Salvaguardia (PES) e introduce el Listado de Buenas Prácticas de Salvaguardia y certificaciones para la Lista Representativa de Patrimonio Cultural Inmaterial (LRPCI).</a:t>
            </a:r>
            <a:endParaRPr lang="es-ES" sz="1400" dirty="0">
              <a:solidFill>
                <a:schemeClr val="bg1"/>
              </a:solidFill>
            </a:endParaRPr>
          </a:p>
          <a:p>
            <a:pPr rtl="0"/>
            <a:r>
              <a:rPr lang="es-ES" sz="1400" dirty="0">
                <a:solidFill>
                  <a:schemeClr val="bg1"/>
                </a:solidFill>
              </a:rPr>
              <a:t>Define los lineamientos para proteger los BIC, las zonas de influencia y sus bienes colindantes.</a:t>
            </a:r>
            <a:endParaRPr lang="es-ES" sz="1200" dirty="0">
              <a:solidFill>
                <a:schemeClr val="bg1"/>
              </a:solidFill>
            </a:endParaRPr>
          </a:p>
          <a:p>
            <a:pPr rtl="0"/>
            <a:endParaRPr lang="es-ES" sz="12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039533" y="6517634"/>
            <a:ext cx="5545667" cy="274320"/>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Marcador de posición de imagen 4"/>
          <p:cNvSpPr>
            <a:spLocks noGrp="1"/>
          </p:cNvSpPr>
          <p:nvPr>
            <p:ph type="pic" sz="quarter" idx="13"/>
          </p:nvPr>
        </p:nvSpPr>
        <p:spPr>
          <a:xfrm>
            <a:off x="711200" y="1592221"/>
            <a:ext cx="4385734" cy="4292599"/>
          </a:xfrm>
        </p:spPr>
      </p:sp>
      <p:pic>
        <p:nvPicPr>
          <p:cNvPr id="6" name="Imagen 5"/>
          <p:cNvPicPr>
            <a:picLocks noChangeAspect="1"/>
          </p:cNvPicPr>
          <p:nvPr/>
        </p:nvPicPr>
        <p:blipFill>
          <a:blip r:embed="rId1"/>
          <a:stretch>
            <a:fillRect/>
          </a:stretch>
        </p:blipFill>
        <p:spPr>
          <a:xfrm>
            <a:off x="838876" y="1636942"/>
            <a:ext cx="4164923" cy="4164923"/>
          </a:xfrm>
          <a:prstGeom prst="rect">
            <a:avLst/>
          </a:prstGeom>
        </p:spPr>
      </p:pic>
      <p:sp>
        <p:nvSpPr>
          <p:cNvPr id="7" name="CuadroTexto 6"/>
          <p:cNvSpPr txBox="1"/>
          <p:nvPr/>
        </p:nvSpPr>
        <p:spPr>
          <a:xfrm>
            <a:off x="3262972" y="5955005"/>
            <a:ext cx="1885453" cy="246221"/>
          </a:xfrm>
          <a:prstGeom prst="rect">
            <a:avLst/>
          </a:prstGeom>
          <a:noFill/>
        </p:spPr>
        <p:txBody>
          <a:bodyPr wrap="none" rtlCol="0">
            <a:spAutoFit/>
          </a:bodyPr>
          <a:lstStyle/>
          <a:p>
            <a:r>
              <a:rPr lang="es-ES" sz="1000" dirty="0">
                <a:solidFill>
                  <a:schemeClr val="bg1"/>
                </a:solidFill>
              </a:rPr>
              <a:t>Barrio Getsemaní, Cartagena</a:t>
            </a:r>
            <a:endParaRPr lang="es-CO" sz="1000" dirty="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a:t>
            </a:r>
            <a:r>
              <a:rPr lang="es-ES" sz="3200" dirty="0" err="1"/>
              <a:t>PEMP´s</a:t>
            </a:r>
            <a:endParaRPr lang="es-ES" sz="3200" dirty="0"/>
          </a:p>
        </p:txBody>
      </p:sp>
      <p:sp>
        <p:nvSpPr>
          <p:cNvPr id="4" name="Marcador de contenido 3"/>
          <p:cNvSpPr>
            <a:spLocks noGrp="1"/>
          </p:cNvSpPr>
          <p:nvPr>
            <p:ph sz="half" idx="2"/>
          </p:nvPr>
        </p:nvSpPr>
        <p:spPr>
          <a:xfrm>
            <a:off x="6189133" y="649947"/>
            <a:ext cx="5863428" cy="6142007"/>
          </a:xfrm>
        </p:spPr>
        <p:txBody>
          <a:bodyPr rtlCol="0"/>
          <a:lstStyle>
            <a:defPPr>
              <a:defRPr lang="es-ES"/>
            </a:defPPr>
          </a:lstStyle>
          <a:p>
            <a:pPr rtl="0"/>
            <a:r>
              <a:rPr lang="es-ES" sz="1600" dirty="0">
                <a:solidFill>
                  <a:srgbClr val="FFC000"/>
                </a:solidFill>
              </a:rPr>
              <a:t>Un </a:t>
            </a:r>
            <a:r>
              <a:rPr lang="es-ES" sz="1600" b="1" dirty="0">
                <a:solidFill>
                  <a:srgbClr val="FFC000"/>
                </a:solidFill>
              </a:rPr>
              <a:t>PEMP</a:t>
            </a:r>
            <a:r>
              <a:rPr lang="es-ES" sz="1600" dirty="0">
                <a:solidFill>
                  <a:srgbClr val="FFC000"/>
                </a:solidFill>
              </a:rPr>
              <a:t> (Plan Especial de Manejo y Protección) es un instrumento de planeación y gestión para el patrimonio cultural. Se clasifica según su escala y objetivo de protección en urbano o arquitectónico.</a:t>
            </a:r>
            <a:endParaRPr lang="es-ES" sz="1600" dirty="0">
              <a:solidFill>
                <a:srgbClr val="FFC000"/>
              </a:solidFill>
            </a:endParaRPr>
          </a:p>
          <a:p>
            <a:pPr rtl="0"/>
            <a:r>
              <a:rPr lang="es-ES" sz="1400" b="1" dirty="0"/>
              <a:t>PEMP Urbano</a:t>
            </a:r>
            <a:r>
              <a:rPr lang="es-ES" sz="1400" dirty="0"/>
              <a:t>: Es el plan enfocado en centros históricos, conjuntos urbanos o sectores de interés cultural. Protege el patrimonio arquitectónico en conjunto con el espacio público, la estructura ambiental y las dinámicas sociales, económicas y culturales que ocurren en el entorno. Regula normas de ocupación, espacio público, movilidad, alturas y usos del suelo, buscando un equilibrio integral del territorio a gran escala.</a:t>
            </a:r>
            <a:endParaRPr lang="es-ES" sz="1400" dirty="0"/>
          </a:p>
          <a:p>
            <a:pPr rtl="0"/>
            <a:r>
              <a:rPr lang="es-ES" sz="1400" b="1" dirty="0"/>
              <a:t>PEMP Arquitectónico: </a:t>
            </a:r>
            <a:r>
              <a:rPr lang="es-ES" sz="1400" dirty="0"/>
              <a:t>Es el plan enfocado de forma específica en un bien inmueble individual declarado de Interés Cultural. Garantiza la conservación, restauración y sostenibilidad física de la edificación en particular. Define exactamente qué partes, materiales, fachadas y elementos ornamentales del edificio deben protegerse, y qué tipos de intervenciones, ampliaciones o modificaciones están permitidas. </a:t>
            </a:r>
            <a:endParaRPr lang="es-ES" sz="1400" dirty="0"/>
          </a:p>
          <a:p>
            <a:pPr rtl="0"/>
            <a:r>
              <a:rPr lang="es-ES" sz="1400" dirty="0"/>
              <a:t>Ambos instrumentos establecen normas específicas que prevalecen sobre el Plan de Ordenamiento Territorial (POT) general de cada ciudad. </a:t>
            </a:r>
            <a:endParaRPr lang="es-ES" sz="14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276600" y="6517634"/>
            <a:ext cx="5003800" cy="274320"/>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Marcador de posición de imagen 4"/>
          <p:cNvSpPr>
            <a:spLocks noGrp="1"/>
          </p:cNvSpPr>
          <p:nvPr>
            <p:ph type="pic" sz="quarter" idx="13"/>
          </p:nvPr>
        </p:nvSpPr>
        <p:spPr>
          <a:xfrm>
            <a:off x="444501" y="1913466"/>
            <a:ext cx="5207000" cy="3691467"/>
          </a:xfrm>
        </p:spPr>
      </p:sp>
      <p:pic>
        <p:nvPicPr>
          <p:cNvPr id="6" name="Imagen 5"/>
          <p:cNvPicPr>
            <a:picLocks noChangeAspect="1"/>
          </p:cNvPicPr>
          <p:nvPr/>
        </p:nvPicPr>
        <p:blipFill>
          <a:blip r:embed="rId1"/>
          <a:stretch>
            <a:fillRect/>
          </a:stretch>
        </p:blipFill>
        <p:spPr>
          <a:xfrm>
            <a:off x="531433" y="2042082"/>
            <a:ext cx="5033135" cy="3439309"/>
          </a:xfrm>
          <a:prstGeom prst="rect">
            <a:avLst/>
          </a:prstGeom>
        </p:spPr>
      </p:pic>
      <p:sp>
        <p:nvSpPr>
          <p:cNvPr id="7" name="CuadroTexto 6"/>
          <p:cNvSpPr txBox="1"/>
          <p:nvPr/>
        </p:nvSpPr>
        <p:spPr>
          <a:xfrm>
            <a:off x="2749959" y="5733549"/>
            <a:ext cx="3010761" cy="246221"/>
          </a:xfrm>
          <a:prstGeom prst="rect">
            <a:avLst/>
          </a:prstGeom>
          <a:noFill/>
        </p:spPr>
        <p:txBody>
          <a:bodyPr wrap="none" rtlCol="0">
            <a:spAutoFit/>
          </a:bodyPr>
          <a:lstStyle/>
          <a:p>
            <a:r>
              <a:rPr lang="es-ES" sz="1000" dirty="0">
                <a:solidFill>
                  <a:schemeClr val="bg1"/>
                </a:solidFill>
              </a:rPr>
              <a:t>Convento y templo de San Francisco, Cartagena</a:t>
            </a:r>
            <a:endParaRPr lang="es-CO" sz="1000" dirty="0">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a:t>
            </a:r>
            <a:r>
              <a:rPr lang="es-ES" sz="3200" dirty="0" err="1"/>
              <a:t>PEs</a:t>
            </a:r>
            <a:endParaRPr lang="es-ES" sz="3200" dirty="0"/>
          </a:p>
        </p:txBody>
      </p:sp>
      <p:sp>
        <p:nvSpPr>
          <p:cNvPr id="4" name="Marcador de contenido 3"/>
          <p:cNvSpPr>
            <a:spLocks noGrp="1"/>
          </p:cNvSpPr>
          <p:nvPr>
            <p:ph sz="half" idx="2"/>
          </p:nvPr>
        </p:nvSpPr>
        <p:spPr>
          <a:xfrm>
            <a:off x="6273799" y="1005840"/>
            <a:ext cx="5613400" cy="6142007"/>
          </a:xfrm>
        </p:spPr>
        <p:txBody>
          <a:bodyPr rtlCol="0"/>
          <a:lstStyle>
            <a:defPPr>
              <a:defRPr lang="es-ES"/>
            </a:defPPr>
          </a:lstStyle>
          <a:p>
            <a:pPr rtl="0"/>
            <a:r>
              <a:rPr lang="es-ES" sz="1600" dirty="0">
                <a:solidFill>
                  <a:srgbClr val="FFC000"/>
                </a:solidFill>
              </a:rPr>
              <a:t>Los Planes Especiales de Salvaguardia (</a:t>
            </a:r>
            <a:r>
              <a:rPr lang="es-ES" sz="1600" b="1" dirty="0">
                <a:solidFill>
                  <a:srgbClr val="FFC000"/>
                </a:solidFill>
              </a:rPr>
              <a:t>PES) </a:t>
            </a:r>
            <a:r>
              <a:rPr lang="es-ES" sz="1600" dirty="0">
                <a:solidFill>
                  <a:srgbClr val="FFC000"/>
                </a:solidFill>
              </a:rPr>
              <a:t>son acuerdos sociales y administrativos</a:t>
            </a:r>
            <a:r>
              <a:rPr lang="es-ES" sz="1400" dirty="0">
                <a:solidFill>
                  <a:srgbClr val="FFC000"/>
                </a:solidFill>
              </a:rPr>
              <a:t>. </a:t>
            </a:r>
            <a:endParaRPr lang="es-ES" sz="1400" dirty="0">
              <a:solidFill>
                <a:srgbClr val="FFC000"/>
              </a:solidFill>
            </a:endParaRPr>
          </a:p>
          <a:p>
            <a:pPr rtl="0"/>
            <a:r>
              <a:rPr lang="es-ES" sz="1200" dirty="0"/>
              <a:t>Su objetivo es orientar la protección, conservación y transmisión a futuras generaciones de las manifestaciones pertenecientes al Patrimonio Cultural Inmaterial (PCI).</a:t>
            </a:r>
            <a:endParaRPr lang="es-ES" sz="1200" dirty="0"/>
          </a:p>
          <a:p>
            <a:pPr rtl="0"/>
            <a:r>
              <a:rPr lang="es-ES" sz="1200" dirty="0"/>
              <a:t>Son herramientas participativas y de carácter dinámico caracterizadas por:</a:t>
            </a:r>
            <a:endParaRPr lang="es-ES" sz="1200" dirty="0"/>
          </a:p>
          <a:p>
            <a:pPr rtl="0"/>
            <a:r>
              <a:rPr lang="es-ES" sz="1200" b="1" dirty="0">
                <a:solidFill>
                  <a:srgbClr val="FFC000"/>
                </a:solidFill>
              </a:rPr>
              <a:t>Enfoque comunitario</a:t>
            </a:r>
            <a:r>
              <a:rPr lang="es-ES" sz="1200" dirty="0"/>
              <a:t>: Se construyen de la mano con los portadores de la tradición, reconociéndolos como los actores principales en la toma de decisiones sobre su propio patrimonio.</a:t>
            </a:r>
            <a:endParaRPr lang="es-ES" sz="1200" dirty="0"/>
          </a:p>
          <a:p>
            <a:pPr rtl="0"/>
            <a:r>
              <a:rPr lang="es-ES" sz="1200" b="1" dirty="0">
                <a:solidFill>
                  <a:srgbClr val="FFC000"/>
                </a:solidFill>
              </a:rPr>
              <a:t>Acuerdo de voluntades</a:t>
            </a:r>
            <a:r>
              <a:rPr lang="es-ES" sz="1200" dirty="0"/>
              <a:t>: Definen medidas, iniciativas, proyectos y programas a corto, mediano y largo plazo.</a:t>
            </a:r>
            <a:endParaRPr lang="es-ES" sz="1200" dirty="0"/>
          </a:p>
          <a:p>
            <a:pPr rtl="0"/>
            <a:r>
              <a:rPr lang="es-ES" sz="1200" b="1" dirty="0">
                <a:solidFill>
                  <a:srgbClr val="FFC000"/>
                </a:solidFill>
              </a:rPr>
              <a:t>Requisito obligatorio</a:t>
            </a:r>
            <a:r>
              <a:rPr lang="es-ES" sz="1200" dirty="0"/>
              <a:t>: Son el documento técnico fundamental que permite a una manifestación cultural ingresar a la Lista Representativa de Patrimonio Cultural Inmaterial (LRPCI).</a:t>
            </a:r>
            <a:endParaRPr lang="es-ES" sz="1200" dirty="0"/>
          </a:p>
          <a:p>
            <a:pPr rtl="0"/>
            <a:r>
              <a:rPr lang="es-ES" sz="1200" dirty="0"/>
              <a:t>.Ejemplos: El Carnaval de Barranquilla. La vida de barrio en el sector de Getsemaní (Cartagena).Las expresiones y músicas asociadas a la Champeta.</a:t>
            </a:r>
            <a:endParaRPr lang="es-ES" sz="12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276600" y="6517634"/>
            <a:ext cx="5003800" cy="274320"/>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pic>
        <p:nvPicPr>
          <p:cNvPr id="6" name="Marcador de posición de imagen 5"/>
          <p:cNvPicPr>
            <a:picLocks noGrp="1" noChangeAspect="1"/>
          </p:cNvPicPr>
          <p:nvPr>
            <p:ph type="pic" sz="quarter" idx="13"/>
          </p:nvPr>
        </p:nvPicPr>
        <p:blipFill>
          <a:blip r:embed="rId1"/>
          <a:srcRect l="9485" r="9485"/>
          <a:stretch>
            <a:fillRect/>
          </a:stretch>
        </p:blipFill>
        <p:spPr>
          <a:prstGeom prst="rect">
            <a:avLst/>
          </a:prstGeom>
        </p:spPr>
      </p:pic>
      <p:sp>
        <p:nvSpPr>
          <p:cNvPr id="7" name="CuadroTexto 6"/>
          <p:cNvSpPr txBox="1"/>
          <p:nvPr/>
        </p:nvSpPr>
        <p:spPr>
          <a:xfrm>
            <a:off x="3745911" y="5955005"/>
            <a:ext cx="2058577" cy="246221"/>
          </a:xfrm>
          <a:prstGeom prst="rect">
            <a:avLst/>
          </a:prstGeom>
          <a:noFill/>
        </p:spPr>
        <p:txBody>
          <a:bodyPr wrap="none" rtlCol="0">
            <a:spAutoFit/>
          </a:bodyPr>
          <a:lstStyle/>
          <a:p>
            <a:r>
              <a:rPr lang="es-ES" sz="1000" dirty="0">
                <a:solidFill>
                  <a:schemeClr val="bg1"/>
                </a:solidFill>
              </a:rPr>
              <a:t>Mercado de Bazurto, Cartagena</a:t>
            </a:r>
            <a:endParaRPr lang="es-CO" sz="1000"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solidFill>
                  <a:srgbClr val="FFC000"/>
                </a:solidFill>
              </a:rPr>
              <a:t> </a:t>
            </a:r>
            <a:r>
              <a:rPr lang="es-ES" sz="2400" dirty="0">
                <a:solidFill>
                  <a:srgbClr val="FFC000"/>
                </a:solidFill>
              </a:rPr>
              <a:t>APROPIACIÓN EN CARTAGENA</a:t>
            </a:r>
            <a:endParaRPr lang="es-ES" sz="3200" dirty="0">
              <a:solidFill>
                <a:srgbClr val="FFC000"/>
              </a:solidFill>
            </a:endParaRPr>
          </a:p>
        </p:txBody>
      </p:sp>
      <p:sp>
        <p:nvSpPr>
          <p:cNvPr id="4" name="Marcador de contenido 3"/>
          <p:cNvSpPr>
            <a:spLocks noGrp="1"/>
          </p:cNvSpPr>
          <p:nvPr>
            <p:ph sz="half" idx="2"/>
          </p:nvPr>
        </p:nvSpPr>
        <p:spPr>
          <a:xfrm>
            <a:off x="6431282" y="224287"/>
            <a:ext cx="5461767" cy="6142007"/>
          </a:xfrm>
        </p:spPr>
        <p:txBody>
          <a:bodyPr rtlCol="0"/>
          <a:lstStyle>
            <a:defPPr>
              <a:defRPr lang="es-ES"/>
            </a:defPPr>
          </a:lstStyle>
          <a:p>
            <a:endParaRPr lang="es-ES" sz="1400" b="1" dirty="0"/>
          </a:p>
          <a:p>
            <a:r>
              <a:rPr lang="es-ES" sz="1400" b="1" dirty="0">
                <a:solidFill>
                  <a:srgbClr val="FFC000"/>
                </a:solidFill>
              </a:rPr>
              <a:t>ANTECEDENTES</a:t>
            </a:r>
            <a:r>
              <a:rPr lang="es-ES" sz="1200" dirty="0">
                <a:solidFill>
                  <a:srgbClr val="FFC000"/>
                </a:solidFill>
              </a:rPr>
              <a:t>: </a:t>
            </a:r>
            <a:r>
              <a:rPr lang="es-ES" sz="1200" dirty="0"/>
              <a:t>La situación al finalizar el siglo XIX, Núñez, Ferrocarril Cartagena Calamar, Canal de Panamá, nuevo horizonte, nuevo siglo XX.  Apropiación de los criterios e incorporación específica en los planes de desarrollo urbano de la ciudad.</a:t>
            </a:r>
            <a:endParaRPr lang="es-ES" sz="1200" dirty="0"/>
          </a:p>
          <a:p>
            <a:pPr marL="0" indent="0">
              <a:buNone/>
            </a:pPr>
            <a:endParaRPr lang="es-ES" sz="1200" dirty="0"/>
          </a:p>
          <a:p>
            <a:r>
              <a:rPr lang="es-ES" sz="1600" b="1" dirty="0">
                <a:solidFill>
                  <a:srgbClr val="FFC000"/>
                </a:solidFill>
              </a:rPr>
              <a:t>Los estudios de S. Pearson and son </a:t>
            </a:r>
            <a:r>
              <a:rPr lang="es-ES" sz="1600" b="1" dirty="0" err="1">
                <a:solidFill>
                  <a:srgbClr val="FFC000"/>
                </a:solidFill>
              </a:rPr>
              <a:t>Ltd</a:t>
            </a:r>
            <a:r>
              <a:rPr lang="es-ES" sz="1600" b="1" dirty="0">
                <a:solidFill>
                  <a:srgbClr val="FFC000"/>
                </a:solidFill>
              </a:rPr>
              <a:t> (1915) </a:t>
            </a:r>
            <a:endParaRPr lang="es-ES" sz="1600" b="1" dirty="0">
              <a:solidFill>
                <a:srgbClr val="FFC000"/>
              </a:solidFill>
            </a:endParaRPr>
          </a:p>
          <a:p>
            <a:r>
              <a:rPr lang="es-ES" sz="1200" dirty="0"/>
              <a:t>Primer plan de desarrollo urbano, concentración Centro, Matuna, Machina, Bocagrande.</a:t>
            </a:r>
            <a:endParaRPr lang="es-ES" sz="1200" dirty="0"/>
          </a:p>
          <a:p>
            <a:r>
              <a:rPr lang="es-ES" sz="1200" dirty="0"/>
              <a:t>a. Construcción de una avenida exterior de circunvalación a lo largo del litoral (av. Santander). </a:t>
            </a:r>
            <a:endParaRPr lang="es-ES" sz="1200" dirty="0"/>
          </a:p>
          <a:p>
            <a:r>
              <a:rPr lang="es-ES" sz="1200" dirty="0"/>
              <a:t>b. Núcleos de penetración a lo largo de la muralla que flanquea: boquetillos y puertas.</a:t>
            </a:r>
            <a:endParaRPr lang="es-ES" sz="1200" dirty="0"/>
          </a:p>
          <a:p>
            <a:r>
              <a:rPr lang="es-ES" sz="1200" dirty="0"/>
              <a:t>c. Parque público a la entrada de Bocagrande (parque de La Marina).</a:t>
            </a:r>
            <a:endParaRPr lang="es-ES" sz="1200" dirty="0"/>
          </a:p>
          <a:p>
            <a:r>
              <a:rPr lang="es-ES" sz="1200" dirty="0"/>
              <a:t>d. Avenida de la Boca del Puente a Bocagrande (Av. Blas de Lezo).</a:t>
            </a:r>
            <a:endParaRPr lang="es-ES" sz="1200" dirty="0"/>
          </a:p>
          <a:p>
            <a:r>
              <a:rPr lang="es-ES" sz="1200" dirty="0"/>
              <a:t>e. Avenidas que flanqueen La Matuna y den acceso a El Espinal y El Cabrero.</a:t>
            </a:r>
            <a:endParaRPr lang="es-ES" sz="1200" dirty="0"/>
          </a:p>
          <a:p>
            <a:endParaRPr lang="es-ES" sz="12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132667" y="6517634"/>
            <a:ext cx="5596466" cy="274320"/>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pic>
        <p:nvPicPr>
          <p:cNvPr id="6" name="Marcador de posición de imagen 5"/>
          <p:cNvPicPr>
            <a:picLocks noGrp="1" noChangeAspect="1"/>
          </p:cNvPicPr>
          <p:nvPr>
            <p:ph type="pic" sz="quarter" idx="13"/>
          </p:nvPr>
        </p:nvPicPr>
        <p:blipFill>
          <a:blip r:embed="rId1"/>
          <a:srcRect l="10495" r="10495"/>
          <a:stretch>
            <a:fillRect/>
          </a:stretch>
        </p:blipFill>
        <p:spPr>
          <a:prstGeom prst="rect">
            <a:avLst/>
          </a:prstGeom>
        </p:spPr>
      </p:pic>
      <p:sp>
        <p:nvSpPr>
          <p:cNvPr id="7" name="CuadroTexto 6"/>
          <p:cNvSpPr txBox="1"/>
          <p:nvPr/>
        </p:nvSpPr>
        <p:spPr>
          <a:xfrm>
            <a:off x="3140877" y="6036160"/>
            <a:ext cx="2510624" cy="246221"/>
          </a:xfrm>
          <a:prstGeom prst="rect">
            <a:avLst/>
          </a:prstGeom>
          <a:noFill/>
        </p:spPr>
        <p:txBody>
          <a:bodyPr wrap="none" rtlCol="0">
            <a:spAutoFit/>
          </a:bodyPr>
          <a:lstStyle/>
          <a:p>
            <a:r>
              <a:rPr lang="es-ES" sz="1000" dirty="0">
                <a:solidFill>
                  <a:schemeClr val="bg1"/>
                </a:solidFill>
              </a:rPr>
              <a:t>Estudio de Pearson and Son, Cartagena</a:t>
            </a:r>
            <a:endParaRPr lang="es-CO" sz="1000" dirty="0">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a:t>
            </a:r>
            <a:endParaRPr lang="es-ES" sz="3200" dirty="0"/>
          </a:p>
        </p:txBody>
      </p:sp>
      <p:sp>
        <p:nvSpPr>
          <p:cNvPr id="4" name="Marcador de contenido 3"/>
          <p:cNvSpPr>
            <a:spLocks noGrp="1"/>
          </p:cNvSpPr>
          <p:nvPr>
            <p:ph sz="half" idx="2"/>
          </p:nvPr>
        </p:nvSpPr>
        <p:spPr>
          <a:xfrm>
            <a:off x="6431282" y="1005840"/>
            <a:ext cx="5461767" cy="6142007"/>
          </a:xfrm>
        </p:spPr>
        <p:txBody>
          <a:bodyPr rtlCol="0"/>
          <a:lstStyle>
            <a:defPPr>
              <a:defRPr lang="es-ES"/>
            </a:defPPr>
          </a:lstStyle>
          <a:p>
            <a:pPr marL="0" indent="0">
              <a:buNone/>
            </a:pPr>
            <a:r>
              <a:rPr lang="es-ES" sz="1600" b="1" dirty="0">
                <a:solidFill>
                  <a:srgbClr val="FFC000"/>
                </a:solidFill>
              </a:rPr>
              <a:t>Plano regulador de Cartagena (1948) Arquitecto Jesús María González Concha</a:t>
            </a:r>
            <a:r>
              <a:rPr lang="es-ES" sz="1200" dirty="0"/>
              <a:t>.</a:t>
            </a:r>
            <a:endParaRPr lang="es-ES" sz="1200" dirty="0"/>
          </a:p>
          <a:p>
            <a:r>
              <a:rPr lang="es-ES" sz="1200" dirty="0"/>
              <a:t>Conservación de planteamientos de Pearson y amplitud al resto de la ciudad. Expansión, terminal marítimo, ferrocarril.</a:t>
            </a:r>
            <a:endParaRPr lang="es-ES" sz="1200" dirty="0"/>
          </a:p>
          <a:p>
            <a:r>
              <a:rPr lang="es-ES" sz="1200" dirty="0"/>
              <a:t>Arquitectura republicana.</a:t>
            </a:r>
            <a:endParaRPr lang="es-ES" sz="1200" dirty="0"/>
          </a:p>
          <a:p>
            <a:pPr marL="0" indent="0">
              <a:buNone/>
            </a:pPr>
            <a:r>
              <a:rPr lang="es-ES" sz="1600" b="1" dirty="0">
                <a:solidFill>
                  <a:srgbClr val="FFC000"/>
                </a:solidFill>
              </a:rPr>
              <a:t>Plan Piloto de Desarrollo Urbano de la ciudad de Cartagena (1965). IGAC</a:t>
            </a:r>
            <a:endParaRPr lang="es-ES" sz="1600" b="1" dirty="0">
              <a:solidFill>
                <a:srgbClr val="FFC000"/>
              </a:solidFill>
            </a:endParaRPr>
          </a:p>
          <a:p>
            <a:r>
              <a:rPr lang="es-ES" sz="1200" dirty="0"/>
              <a:t>a. Delimitar perímetro urbano y zonas de acción.</a:t>
            </a:r>
            <a:endParaRPr lang="es-ES" sz="1200" dirty="0"/>
          </a:p>
          <a:p>
            <a:r>
              <a:rPr lang="es-ES" sz="1200" dirty="0"/>
              <a:t>b. Políticas de desarrollo para los próximos 15 años.</a:t>
            </a:r>
            <a:endParaRPr lang="es-ES" sz="1200" dirty="0"/>
          </a:p>
          <a:p>
            <a:r>
              <a:rPr lang="es-ES" sz="1200" dirty="0"/>
              <a:t>c. Organizar la oficina de Planeación Municipal.</a:t>
            </a:r>
            <a:endParaRPr lang="es-ES" sz="1200" dirty="0"/>
          </a:p>
          <a:p>
            <a:r>
              <a:rPr lang="es-ES" sz="1200" dirty="0"/>
              <a:t>Se promueve el estudio, protección y conservación de las casas y monumentos coloniales para el fomento del turismo y se incentivan multifamiliares en los barrios aledaños al Centro.</a:t>
            </a:r>
            <a:endParaRPr lang="es-ES" sz="1200" dirty="0"/>
          </a:p>
          <a:p>
            <a:r>
              <a:rPr lang="es-ES" sz="1200" dirty="0"/>
              <a:t>La Matuna en auge. Republicano, extramuros, Arquitectura Moderna.</a:t>
            </a:r>
            <a:endParaRPr lang="es-ES" sz="1200" dirty="0"/>
          </a:p>
          <a:p>
            <a:endParaRPr lang="es-ES" sz="12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352799" y="6366295"/>
            <a:ext cx="5113867" cy="425660"/>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pic>
        <p:nvPicPr>
          <p:cNvPr id="6" name="Marcador de posición de imagen 5"/>
          <p:cNvPicPr>
            <a:picLocks noGrp="1" noChangeAspect="1"/>
          </p:cNvPicPr>
          <p:nvPr>
            <p:ph type="pic" sz="quarter" idx="13"/>
          </p:nvPr>
        </p:nvPicPr>
        <p:blipFill>
          <a:blip r:embed="rId1"/>
          <a:srcRect l="8976" r="8976"/>
          <a:stretch>
            <a:fillRect/>
          </a:stretch>
        </p:blipFill>
        <p:spPr>
          <a:prstGeom prst="rect">
            <a:avLst/>
          </a:prstGeom>
        </p:spPr>
      </p:pic>
      <p:sp>
        <p:nvSpPr>
          <p:cNvPr id="7" name="CuadroTexto 6"/>
          <p:cNvSpPr txBox="1"/>
          <p:nvPr/>
        </p:nvSpPr>
        <p:spPr>
          <a:xfrm>
            <a:off x="4288841" y="5955005"/>
            <a:ext cx="1471878" cy="246221"/>
          </a:xfrm>
          <a:prstGeom prst="rect">
            <a:avLst/>
          </a:prstGeom>
          <a:noFill/>
        </p:spPr>
        <p:txBody>
          <a:bodyPr wrap="none" rtlCol="0">
            <a:spAutoFit/>
          </a:bodyPr>
          <a:lstStyle/>
          <a:p>
            <a:r>
              <a:rPr lang="es-ES" sz="1000" dirty="0">
                <a:solidFill>
                  <a:schemeClr val="bg1"/>
                </a:solidFill>
              </a:rPr>
              <a:t>La Matuna, Cartagena</a:t>
            </a:r>
            <a:endParaRPr lang="es-CO" sz="1000" dirty="0">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a:t>
            </a:r>
            <a:endParaRPr lang="es-ES" sz="3200" dirty="0"/>
          </a:p>
        </p:txBody>
      </p:sp>
      <p:sp>
        <p:nvSpPr>
          <p:cNvPr id="4" name="Marcador de contenido 3"/>
          <p:cNvSpPr>
            <a:spLocks noGrp="1"/>
          </p:cNvSpPr>
          <p:nvPr>
            <p:ph sz="half" idx="2"/>
          </p:nvPr>
        </p:nvSpPr>
        <p:spPr>
          <a:xfrm>
            <a:off x="6540501" y="375627"/>
            <a:ext cx="5461767" cy="6142007"/>
          </a:xfrm>
        </p:spPr>
        <p:txBody>
          <a:bodyPr rtlCol="0"/>
          <a:lstStyle>
            <a:defPPr>
              <a:defRPr lang="es-ES"/>
            </a:defPPr>
          </a:lstStyle>
          <a:p>
            <a:pPr marL="0" indent="0">
              <a:buNone/>
            </a:pPr>
            <a:r>
              <a:rPr lang="es-ES" sz="1600" b="1" dirty="0">
                <a:solidFill>
                  <a:srgbClr val="FFC000"/>
                </a:solidFill>
              </a:rPr>
              <a:t>Estudio de la Universidad de los Andes del área histórica de Cartagena de Indias (1968).</a:t>
            </a:r>
            <a:endParaRPr lang="es-ES" sz="1600" b="1" dirty="0">
              <a:solidFill>
                <a:srgbClr val="FFC000"/>
              </a:solidFill>
            </a:endParaRPr>
          </a:p>
          <a:p>
            <a:r>
              <a:rPr lang="es-ES" sz="1200" dirty="0"/>
              <a:t>Alcaldía de Cartagena y CNT (Nicolás del Castillo) - U de los Andes (arquitecto Germán Téllez).</a:t>
            </a:r>
            <a:endParaRPr lang="es-ES" sz="1200" dirty="0"/>
          </a:p>
          <a:p>
            <a:r>
              <a:rPr lang="es-ES" sz="1200" dirty="0"/>
              <a:t>Características urbanísticas y arquitectónicas de la zona histórica y establecer políticas para su conservación y desarrollo; reglamento para la conservación y restauración.</a:t>
            </a:r>
            <a:endParaRPr lang="es-ES" sz="1200" dirty="0"/>
          </a:p>
          <a:p>
            <a:r>
              <a:rPr lang="es-ES" sz="1200" dirty="0"/>
              <a:t>Fichas, niveles de importancia, Filial del Consejo de monumentos.</a:t>
            </a:r>
            <a:endParaRPr lang="es-ES" sz="1200" dirty="0"/>
          </a:p>
          <a:p>
            <a:endParaRPr lang="es-ES" sz="1200" dirty="0"/>
          </a:p>
          <a:p>
            <a:pPr marL="0" indent="0">
              <a:buNone/>
            </a:pPr>
            <a:r>
              <a:rPr lang="es-ES" sz="1600" b="1" dirty="0">
                <a:solidFill>
                  <a:srgbClr val="FFC000"/>
                </a:solidFill>
              </a:rPr>
              <a:t>Plan de Desarrollo Urbano del Municipio de Cartagena 1978-1990 (1978).</a:t>
            </a:r>
            <a:endParaRPr lang="es-ES" sz="1600" b="1" dirty="0">
              <a:solidFill>
                <a:srgbClr val="FFC000"/>
              </a:solidFill>
            </a:endParaRPr>
          </a:p>
          <a:p>
            <a:r>
              <a:rPr lang="es-ES" sz="1200" dirty="0"/>
              <a:t>Alcalde José Henrique Rizo Pombo, Decreto 184 de 1978.</a:t>
            </a:r>
            <a:endParaRPr lang="es-ES" sz="1200" dirty="0"/>
          </a:p>
          <a:p>
            <a:r>
              <a:rPr lang="es-ES" sz="1200" dirty="0"/>
              <a:t>Oficina de Planeación Municipal, arquitecto Óscar Gómez Caycedo, Alberto </a:t>
            </a:r>
            <a:r>
              <a:rPr lang="es-ES" sz="1200" dirty="0" err="1"/>
              <a:t>Fulleda</a:t>
            </a:r>
            <a:r>
              <a:rPr lang="es-ES" sz="1200" dirty="0"/>
              <a:t>.</a:t>
            </a:r>
            <a:endParaRPr lang="es-ES" sz="1200" dirty="0"/>
          </a:p>
          <a:p>
            <a:r>
              <a:rPr lang="es-ES" sz="1200" dirty="0"/>
              <a:t>Acoge aportes de 1965, estudios sobre el área histórica. Descentralización de actividades del CH, traslado del mercado de Getsemaní, Integración del barrio.</a:t>
            </a:r>
            <a:endParaRPr lang="es-ES" sz="1200" dirty="0"/>
          </a:p>
          <a:p>
            <a:r>
              <a:rPr lang="es-ES" sz="1200" dirty="0"/>
              <a:t>Reglamentación específica de intervenciones incorporada.</a:t>
            </a:r>
            <a:endParaRPr lang="es-ES" sz="1200" dirty="0"/>
          </a:p>
          <a:p>
            <a:endParaRPr lang="es-ES" sz="1200" dirty="0"/>
          </a:p>
          <a:p>
            <a:endParaRPr lang="es-ES" sz="12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352799" y="6366295"/>
            <a:ext cx="5113867" cy="425660"/>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pic>
        <p:nvPicPr>
          <p:cNvPr id="7" name="Marcador de posición de imagen 6"/>
          <p:cNvPicPr>
            <a:picLocks noGrp="1" noChangeAspect="1"/>
          </p:cNvPicPr>
          <p:nvPr>
            <p:ph type="pic" sz="quarter" idx="13"/>
          </p:nvPr>
        </p:nvPicPr>
        <p:blipFill>
          <a:blip r:embed="rId1"/>
          <a:srcRect t="22612" b="22612"/>
          <a:stretch>
            <a:fillRect/>
          </a:stretch>
        </p:blipFill>
        <p:spPr>
          <a:xfrm>
            <a:off x="444500" y="1539768"/>
            <a:ext cx="5207000" cy="4292599"/>
          </a:xfrm>
          <a:prstGeom prst="rect">
            <a:avLst/>
          </a:prstGeom>
        </p:spPr>
      </p:pic>
      <p:sp>
        <p:nvSpPr>
          <p:cNvPr id="8" name="CuadroTexto 7"/>
          <p:cNvSpPr txBox="1"/>
          <p:nvPr/>
        </p:nvSpPr>
        <p:spPr>
          <a:xfrm>
            <a:off x="3608953" y="5928779"/>
            <a:ext cx="2042547" cy="246221"/>
          </a:xfrm>
          <a:prstGeom prst="rect">
            <a:avLst/>
          </a:prstGeom>
          <a:noFill/>
        </p:spPr>
        <p:txBody>
          <a:bodyPr wrap="none" rtlCol="0">
            <a:spAutoFit/>
          </a:bodyPr>
          <a:lstStyle/>
          <a:p>
            <a:r>
              <a:rPr lang="es-ES" sz="1000" dirty="0">
                <a:solidFill>
                  <a:schemeClr val="bg1"/>
                </a:solidFill>
              </a:rPr>
              <a:t>Torre de la Catedral, Cartagena</a:t>
            </a:r>
            <a:endParaRPr lang="es-CO" sz="1000" dirty="0">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a:t>
            </a:r>
            <a:endParaRPr lang="es-ES" sz="3200" dirty="0"/>
          </a:p>
        </p:txBody>
      </p:sp>
      <p:sp>
        <p:nvSpPr>
          <p:cNvPr id="4" name="Marcador de contenido 3"/>
          <p:cNvSpPr>
            <a:spLocks noGrp="1"/>
          </p:cNvSpPr>
          <p:nvPr>
            <p:ph sz="half" idx="2"/>
          </p:nvPr>
        </p:nvSpPr>
        <p:spPr>
          <a:xfrm>
            <a:off x="6455834" y="1426554"/>
            <a:ext cx="5461767" cy="6142007"/>
          </a:xfrm>
        </p:spPr>
        <p:txBody>
          <a:bodyPr rtlCol="0"/>
          <a:lstStyle>
            <a:defPPr>
              <a:defRPr lang="es-ES"/>
            </a:defPPr>
          </a:lstStyle>
          <a:p>
            <a:r>
              <a:rPr lang="es-ES" sz="1600" b="1" dirty="0">
                <a:solidFill>
                  <a:srgbClr val="FFC000"/>
                </a:solidFill>
              </a:rPr>
              <a:t>Estudio del área histórica de Cartagena. Revisión y reedición (1978-1979</a:t>
            </a:r>
            <a:r>
              <a:rPr lang="es-ES" sz="1200" dirty="0"/>
              <a:t>)</a:t>
            </a:r>
            <a:endParaRPr lang="es-ES" sz="1200" dirty="0"/>
          </a:p>
          <a:p>
            <a:r>
              <a:rPr lang="es-ES" sz="1200" dirty="0"/>
              <a:t>CNT, Raymundo Angulo Pizarro, arq. Germán Téllez y Ernesto Moure </a:t>
            </a:r>
            <a:endParaRPr lang="es-ES" sz="1200" dirty="0"/>
          </a:p>
          <a:p>
            <a:r>
              <a:rPr lang="es-ES" sz="1200" dirty="0"/>
              <a:t>Complemento al Plan de desarrollo de 1978. </a:t>
            </a:r>
            <a:endParaRPr lang="es-ES" sz="1200" dirty="0"/>
          </a:p>
          <a:p>
            <a:r>
              <a:rPr lang="es-ES" sz="1200" dirty="0"/>
              <a:t>Analiza impacto de las intervenciones realizadas como resultado de los estudios anteriores, Av. Santander, La Matuna, Bocagrande, potencial de Chambacú y Marbella. </a:t>
            </a:r>
            <a:endParaRPr lang="es-ES" sz="1200" dirty="0"/>
          </a:p>
          <a:p>
            <a:r>
              <a:rPr lang="es-ES" sz="1200" dirty="0"/>
              <a:t>Incorporación de arq. Republicana de Manga, Cabrero, P de la Popa, disminución de su densificación.</a:t>
            </a:r>
            <a:endParaRPr lang="es-ES" sz="1200" dirty="0"/>
          </a:p>
          <a:p>
            <a:r>
              <a:rPr lang="es-ES" sz="1200" dirty="0"/>
              <a:t>Reglamento predio a predio acorde a diversas tipologías.</a:t>
            </a:r>
            <a:endParaRPr lang="es-ES" sz="1200" dirty="0"/>
          </a:p>
          <a:p>
            <a:endParaRPr lang="es-ES" sz="1200" dirty="0"/>
          </a:p>
          <a:p>
            <a:pPr marL="0" indent="0">
              <a:buNone/>
            </a:pPr>
            <a:endParaRPr lang="es-ES" sz="12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251199" y="6471201"/>
            <a:ext cx="5147733" cy="320753"/>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Marcador de posición de imagen 4"/>
          <p:cNvSpPr>
            <a:spLocks noGrp="1"/>
          </p:cNvSpPr>
          <p:nvPr>
            <p:ph type="pic" sz="quarter" idx="13"/>
          </p:nvPr>
        </p:nvSpPr>
        <p:spPr>
          <a:xfrm>
            <a:off x="444501" y="1735667"/>
            <a:ext cx="5207000" cy="3958927"/>
          </a:xfrm>
        </p:spPr>
      </p:sp>
      <p:pic>
        <p:nvPicPr>
          <p:cNvPr id="6" name="Imagen 5"/>
          <p:cNvPicPr>
            <a:picLocks noChangeAspect="1"/>
          </p:cNvPicPr>
          <p:nvPr/>
        </p:nvPicPr>
        <p:blipFill>
          <a:blip r:embed="rId1"/>
          <a:stretch>
            <a:fillRect/>
          </a:stretch>
        </p:blipFill>
        <p:spPr>
          <a:xfrm>
            <a:off x="466344" y="1799897"/>
            <a:ext cx="5183160" cy="3877246"/>
          </a:xfrm>
          <a:prstGeom prst="rect">
            <a:avLst/>
          </a:prstGeom>
        </p:spPr>
      </p:pic>
      <p:sp>
        <p:nvSpPr>
          <p:cNvPr id="7" name="CuadroTexto 6"/>
          <p:cNvSpPr txBox="1"/>
          <p:nvPr/>
        </p:nvSpPr>
        <p:spPr>
          <a:xfrm>
            <a:off x="3664766" y="5819225"/>
            <a:ext cx="2071401" cy="246221"/>
          </a:xfrm>
          <a:prstGeom prst="rect">
            <a:avLst/>
          </a:prstGeom>
          <a:noFill/>
        </p:spPr>
        <p:txBody>
          <a:bodyPr wrap="none" rtlCol="0">
            <a:spAutoFit/>
          </a:bodyPr>
          <a:lstStyle/>
          <a:p>
            <a:r>
              <a:rPr lang="es-ES" sz="1000" dirty="0">
                <a:solidFill>
                  <a:schemeClr val="bg1"/>
                </a:solidFill>
              </a:rPr>
              <a:t>Casa Román, Manga, Cartagena</a:t>
            </a:r>
            <a:endParaRPr lang="es-CO" sz="100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6435077" y="625690"/>
            <a:ext cx="4718304" cy="1645920"/>
          </a:xfrm>
        </p:spPr>
        <p:txBody>
          <a:bodyPr rtlCol="0"/>
          <a:lstStyle>
            <a:defPPr>
              <a:defRPr lang="es-ES"/>
            </a:defPPr>
          </a:lstStyle>
          <a:p>
            <a:pPr rtl="0"/>
            <a:r>
              <a:rPr lang="es-ES" sz="3200" dirty="0"/>
              <a:t>Concepto general</a:t>
            </a:r>
            <a:endParaRPr lang="es-ES" sz="3200" dirty="0"/>
          </a:p>
        </p:txBody>
      </p:sp>
      <p:sp>
        <p:nvSpPr>
          <p:cNvPr id="4" name="Marcador de contenido 3"/>
          <p:cNvSpPr>
            <a:spLocks noGrp="1"/>
          </p:cNvSpPr>
          <p:nvPr>
            <p:ph idx="1"/>
          </p:nvPr>
        </p:nvSpPr>
        <p:spPr>
          <a:xfrm>
            <a:off x="6726769" y="2271610"/>
            <a:ext cx="4370832" cy="3617577"/>
          </a:xfrm>
        </p:spPr>
        <p:txBody>
          <a:bodyPr rtlCol="0"/>
          <a:lstStyle>
            <a:defPPr>
              <a:defRPr lang="es-ES"/>
            </a:defPPr>
          </a:lstStyle>
          <a:p>
            <a:pPr rtl="0"/>
            <a:r>
              <a:rPr lang="es-ES" sz="2400" dirty="0"/>
              <a:t>Qué se entiende por Patrimonio.</a:t>
            </a:r>
            <a:endParaRPr lang="es-ES" sz="2400" dirty="0"/>
          </a:p>
          <a:p>
            <a:pPr rtl="0"/>
            <a:r>
              <a:rPr lang="es-ES" sz="2400" dirty="0"/>
              <a:t>Qué clases de Patrimonio hay.</a:t>
            </a:r>
            <a:endParaRPr lang="es-ES" sz="2400" dirty="0"/>
          </a:p>
          <a:p>
            <a:pPr rtl="0"/>
            <a:r>
              <a:rPr lang="es-ES" sz="2400" dirty="0"/>
              <a:t>Cuál es su utilidad.</a:t>
            </a:r>
            <a:endParaRPr lang="es-ES" sz="2400" dirty="0"/>
          </a:p>
          <a:p>
            <a:pPr rtl="0"/>
            <a:r>
              <a:rPr lang="es-ES" sz="2400" dirty="0"/>
              <a:t>Cómo podemos protegerlo.</a:t>
            </a:r>
            <a:endParaRPr lang="es-ES" sz="2400" dirty="0"/>
          </a:p>
          <a:p>
            <a:pPr rtl="0"/>
            <a:r>
              <a:rPr lang="es-ES" sz="2400" dirty="0"/>
              <a:t>A quién corresponde la protección</a:t>
            </a:r>
            <a:r>
              <a:rPr lang="es-ES" sz="3200" dirty="0"/>
              <a:t>.</a:t>
            </a:r>
            <a:endParaRPr lang="es-ES" sz="3200" dirty="0"/>
          </a:p>
          <a:p>
            <a:pPr algn="r" rtl="0"/>
            <a:r>
              <a:rPr lang="es-ES" dirty="0">
                <a:solidFill>
                  <a:srgbClr val="FFC000"/>
                </a:solidFill>
              </a:rPr>
              <a:t>Ejercicio grupal</a:t>
            </a:r>
            <a:endParaRPr lang="es-ES" dirty="0">
              <a:solidFill>
                <a:srgbClr val="FFC000"/>
              </a:solidFill>
            </a:endParaRPr>
          </a:p>
          <a:p>
            <a:pPr rtl="0"/>
            <a:endParaRPr lang="es-ES" dirty="0"/>
          </a:p>
        </p:txBody>
      </p:sp>
      <p:sp>
        <p:nvSpPr>
          <p:cNvPr id="11" name="Marcador de número de diapositiva 10"/>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0" name="Marcador de pie de página 9"/>
          <p:cNvSpPr>
            <a:spLocks noGrp="1"/>
          </p:cNvSpPr>
          <p:nvPr>
            <p:ph type="ftr" sz="quarter" idx="11"/>
          </p:nvPr>
        </p:nvSpPr>
        <p:spPr>
          <a:xfrm>
            <a:off x="3397770" y="6517634"/>
            <a:ext cx="5396459" cy="137160"/>
          </a:xfrm>
        </p:spPr>
        <p:txBody>
          <a:bodyPr rtlCol="0"/>
          <a:lstStyle>
            <a:defPPr>
              <a:defRPr lang="es-ES"/>
            </a:defPPr>
          </a:lstStyle>
          <a:p>
            <a:pPr rtl="0"/>
            <a:r>
              <a:rPr lang="es-ES" dirty="0"/>
              <a:t>El concepto de patrimonio aplicado a Cartagena</a:t>
            </a:r>
            <a:endParaRPr lang="es-ES" dirty="0"/>
          </a:p>
        </p:txBody>
      </p:sp>
      <p:sp>
        <p:nvSpPr>
          <p:cNvPr id="9" name="Marcador de fecha 8"/>
          <p:cNvSpPr>
            <a:spLocks noGrp="1"/>
          </p:cNvSpPr>
          <p:nvPr>
            <p:ph type="dt" sz="half" idx="10"/>
          </p:nvPr>
        </p:nvSpPr>
        <p:spPr/>
        <p:txBody>
          <a:bodyPr rtlCol="0"/>
          <a:lstStyle>
            <a:defPPr>
              <a:defRPr lang="es-ES"/>
            </a:defPPr>
          </a:lstStyle>
          <a:p>
            <a:pPr rtl="0"/>
            <a:r>
              <a:rPr lang="es-ES" dirty="0"/>
              <a:t>2026</a:t>
            </a:r>
            <a:endParaRPr lang="es-ES" dirty="0"/>
          </a:p>
        </p:txBody>
      </p:sp>
      <p:sp>
        <p:nvSpPr>
          <p:cNvPr id="5" name="Marcador de posición de imagen 4"/>
          <p:cNvSpPr>
            <a:spLocks noGrp="1"/>
          </p:cNvSpPr>
          <p:nvPr>
            <p:ph type="pic" sz="quarter" idx="13"/>
          </p:nvPr>
        </p:nvSpPr>
        <p:spPr>
          <a:xfrm>
            <a:off x="1464733" y="928122"/>
            <a:ext cx="3860800" cy="5001754"/>
          </a:xfrm>
        </p:spPr>
      </p:sp>
      <p:pic>
        <p:nvPicPr>
          <p:cNvPr id="7" name="Imagen 6"/>
          <p:cNvPicPr>
            <a:picLocks noChangeAspect="1"/>
          </p:cNvPicPr>
          <p:nvPr/>
        </p:nvPicPr>
        <p:blipFill>
          <a:blip r:embed="rId1"/>
          <a:stretch>
            <a:fillRect/>
          </a:stretch>
        </p:blipFill>
        <p:spPr>
          <a:xfrm>
            <a:off x="1672951" y="1129240"/>
            <a:ext cx="3449638" cy="4599517"/>
          </a:xfrm>
          <a:prstGeom prst="rect">
            <a:avLst/>
          </a:prstGeom>
        </p:spPr>
      </p:pic>
      <p:sp>
        <p:nvSpPr>
          <p:cNvPr id="8" name="CuadroTexto 7"/>
          <p:cNvSpPr txBox="1"/>
          <p:nvPr/>
        </p:nvSpPr>
        <p:spPr>
          <a:xfrm>
            <a:off x="3007059" y="5889187"/>
            <a:ext cx="2383986" cy="369332"/>
          </a:xfrm>
          <a:prstGeom prst="rect">
            <a:avLst/>
          </a:prstGeom>
          <a:noFill/>
        </p:spPr>
        <p:txBody>
          <a:bodyPr wrap="none" rtlCol="0">
            <a:spAutoFit/>
          </a:bodyPr>
          <a:lstStyle/>
          <a:p>
            <a:r>
              <a:rPr lang="es-ES" dirty="0"/>
              <a:t> </a:t>
            </a:r>
            <a:r>
              <a:rPr lang="es-ES" sz="1050" dirty="0">
                <a:solidFill>
                  <a:srgbClr val="FFC000"/>
                </a:solidFill>
              </a:rPr>
              <a:t>Cúpula de la Catedral de Florencia</a:t>
            </a:r>
            <a:endParaRPr lang="es-CO" dirty="0">
              <a:solidFill>
                <a:srgbClr val="FFC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a:t>
            </a:r>
            <a:endParaRPr lang="es-ES" sz="3200" dirty="0"/>
          </a:p>
        </p:txBody>
      </p:sp>
      <p:sp>
        <p:nvSpPr>
          <p:cNvPr id="4" name="Marcador de contenido 3"/>
          <p:cNvSpPr>
            <a:spLocks noGrp="1"/>
          </p:cNvSpPr>
          <p:nvPr>
            <p:ph sz="half" idx="2"/>
          </p:nvPr>
        </p:nvSpPr>
        <p:spPr>
          <a:xfrm>
            <a:off x="6344999" y="384094"/>
            <a:ext cx="5660734" cy="6142007"/>
          </a:xfrm>
        </p:spPr>
        <p:txBody>
          <a:bodyPr rtlCol="0"/>
          <a:lstStyle>
            <a:defPPr>
              <a:defRPr lang="es-ES"/>
            </a:defPPr>
          </a:lstStyle>
          <a:p>
            <a:pPr marL="0" indent="0">
              <a:buNone/>
            </a:pPr>
            <a:r>
              <a:rPr lang="es-ES" sz="1600" b="1" dirty="0">
                <a:solidFill>
                  <a:srgbClr val="FFC000"/>
                </a:solidFill>
              </a:rPr>
              <a:t>Plan de Desarrollo de Cartagena (1986-2000…).</a:t>
            </a:r>
            <a:endParaRPr lang="es-ES" sz="1600" b="1" dirty="0">
              <a:solidFill>
                <a:srgbClr val="FFC000"/>
              </a:solidFill>
            </a:endParaRPr>
          </a:p>
          <a:p>
            <a:r>
              <a:rPr lang="es-ES" sz="1200" dirty="0"/>
              <a:t>Alcalde Edgardo Martínez Pareja. Arq. </a:t>
            </a:r>
            <a:r>
              <a:rPr lang="es-ES" sz="1200" dirty="0" err="1"/>
              <a:t>Angelo</a:t>
            </a:r>
            <a:r>
              <a:rPr lang="es-ES" sz="1200" dirty="0"/>
              <a:t> </a:t>
            </a:r>
            <a:r>
              <a:rPr lang="es-ES" sz="1200" dirty="0" err="1"/>
              <a:t>Fegali</a:t>
            </a:r>
            <a:r>
              <a:rPr lang="es-ES" sz="1200" dirty="0"/>
              <a:t>. J. Rizo, O, Gómez A. </a:t>
            </a:r>
            <a:r>
              <a:rPr lang="es-ES" sz="1200" dirty="0" err="1"/>
              <a:t>Fulleda</a:t>
            </a:r>
            <a:r>
              <a:rPr lang="es-ES" sz="1200" dirty="0"/>
              <a:t>, Juan Correa,</a:t>
            </a:r>
            <a:endParaRPr lang="es-ES" sz="1200" dirty="0"/>
          </a:p>
          <a:p>
            <a:r>
              <a:rPr lang="es-ES" sz="1200" dirty="0"/>
              <a:t>Revisión plan 1978, obras viales y desarrollo inmobiliario. Conserva normativa de zona histórica.</a:t>
            </a:r>
            <a:endParaRPr lang="es-ES" sz="1200" dirty="0"/>
          </a:p>
          <a:p>
            <a:r>
              <a:rPr lang="es-ES" sz="1200" dirty="0"/>
              <a:t>De:  Predominio nacional; Expertos foráneos; baja ejecución y voluntad política; orientados a ciudad turística (no cultural).</a:t>
            </a:r>
            <a:endParaRPr lang="es-ES" sz="1200" dirty="0"/>
          </a:p>
          <a:p>
            <a:r>
              <a:rPr lang="es-ES" sz="1200" dirty="0"/>
              <a:t>A: Manejo propio con apoyo nacional e internacional. Talento local, U Tadeo, foros internacionales de patrimonio, apropiación. ETCAR</a:t>
            </a:r>
            <a:endParaRPr lang="es-ES" sz="1200" dirty="0"/>
          </a:p>
          <a:p>
            <a:r>
              <a:rPr lang="es-ES" sz="1200" dirty="0"/>
              <a:t>Creación Colcultura, Ministerio de Cultura, Patrimonio de la Humanidad, asesoría Unesco.</a:t>
            </a:r>
            <a:endParaRPr lang="es-ES" sz="1200" dirty="0"/>
          </a:p>
          <a:p>
            <a:r>
              <a:rPr lang="es-ES" sz="1200" dirty="0"/>
              <a:t>Acuerdo 06/92. Cambio de enfoque a tipologías, no por niveles de importancia.</a:t>
            </a:r>
            <a:endParaRPr lang="es-ES" sz="1200" dirty="0"/>
          </a:p>
          <a:p>
            <a:r>
              <a:rPr lang="es-ES" sz="1200" dirty="0"/>
              <a:t>Los PEMP y PES </a:t>
            </a:r>
            <a:endParaRPr lang="es-ES" sz="1200" dirty="0"/>
          </a:p>
          <a:p>
            <a:r>
              <a:rPr lang="es-ES" sz="1200" dirty="0"/>
              <a:t>Decreto 0404 de 2024, por el cual se reglamenta el trámite de las intervenciones de los BICD y se dictan otras disposiciones.</a:t>
            </a:r>
            <a:endParaRPr lang="es-ES" sz="1200" dirty="0"/>
          </a:p>
          <a:p>
            <a:r>
              <a:rPr lang="es-ES" sz="1200" dirty="0"/>
              <a:t>Decreto 3344 de 2025, por medio del cual se reglamenta el trámite del Decreto 0404 de 2024.</a:t>
            </a:r>
            <a:endParaRPr lang="es-ES" sz="1200" dirty="0"/>
          </a:p>
          <a:p>
            <a:endParaRPr lang="es-ES" sz="1200" dirty="0"/>
          </a:p>
          <a:p>
            <a:endParaRPr lang="es-ES" sz="12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498725" y="6500671"/>
            <a:ext cx="5461767" cy="320753"/>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pic>
        <p:nvPicPr>
          <p:cNvPr id="6" name="Marcador de posición de imagen 5"/>
          <p:cNvPicPr>
            <a:picLocks noGrp="1" noChangeAspect="1"/>
          </p:cNvPicPr>
          <p:nvPr>
            <p:ph type="pic" sz="quarter" idx="13"/>
          </p:nvPr>
        </p:nvPicPr>
        <p:blipFill>
          <a:blip r:embed="rId1"/>
          <a:srcRect l="9607" r="9607"/>
          <a:stretch>
            <a:fillRect/>
          </a:stretch>
        </p:blipFill>
        <p:spPr>
          <a:prstGeom prst="rect">
            <a:avLst/>
          </a:prstGeom>
        </p:spPr>
      </p:pic>
      <p:sp>
        <p:nvSpPr>
          <p:cNvPr id="7" name="CuadroTexto 6"/>
          <p:cNvSpPr txBox="1"/>
          <p:nvPr/>
        </p:nvSpPr>
        <p:spPr>
          <a:xfrm>
            <a:off x="3992287" y="5955005"/>
            <a:ext cx="1768433" cy="246221"/>
          </a:xfrm>
          <a:prstGeom prst="rect">
            <a:avLst/>
          </a:prstGeom>
          <a:noFill/>
        </p:spPr>
        <p:txBody>
          <a:bodyPr wrap="none" rtlCol="0">
            <a:spAutoFit/>
          </a:bodyPr>
          <a:lstStyle/>
          <a:p>
            <a:r>
              <a:rPr lang="es-ES" sz="1000" dirty="0">
                <a:solidFill>
                  <a:schemeClr val="bg1"/>
                </a:solidFill>
              </a:rPr>
              <a:t>Alumno ETCAR, Cartagena</a:t>
            </a:r>
            <a:endParaRPr lang="es-CO" sz="1000" dirty="0">
              <a:solidFill>
                <a:schemeClr val="bg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 PEMP´s</a:t>
            </a:r>
            <a:endParaRPr lang="es-ES" sz="3200" dirty="0"/>
          </a:p>
        </p:txBody>
      </p:sp>
      <p:sp>
        <p:nvSpPr>
          <p:cNvPr id="4" name="Marcador de contenido 3"/>
          <p:cNvSpPr>
            <a:spLocks noGrp="1"/>
          </p:cNvSpPr>
          <p:nvPr>
            <p:ph sz="half" idx="2"/>
          </p:nvPr>
        </p:nvSpPr>
        <p:spPr>
          <a:xfrm>
            <a:off x="6155267" y="536494"/>
            <a:ext cx="5795694" cy="6142007"/>
          </a:xfrm>
        </p:spPr>
        <p:txBody>
          <a:bodyPr rtlCol="0"/>
          <a:lstStyle>
            <a:defPPr>
              <a:defRPr lang="es-ES"/>
            </a:defPPr>
          </a:lstStyle>
          <a:p>
            <a:pPr rtl="0"/>
            <a:r>
              <a:rPr lang="es-ES" sz="1600" dirty="0">
                <a:solidFill>
                  <a:srgbClr val="FFC000"/>
                </a:solidFill>
              </a:rPr>
              <a:t>Cartagena cuenta con tres Planes Especiales de Manejo y Protección (PEMP) aprobados: el del Centro Histórico y su Zona de Influencia (aprobado en junio de 2026) y el de las Murallas y el Castillo de San Felipe de Barajas (aprobado en mayo de 2018).</a:t>
            </a:r>
            <a:endParaRPr lang="es-ES" sz="1600" dirty="0">
              <a:solidFill>
                <a:srgbClr val="FFC000"/>
              </a:solidFill>
            </a:endParaRPr>
          </a:p>
          <a:p>
            <a:pPr rtl="0"/>
            <a:r>
              <a:rPr lang="es-ES" sz="1600" dirty="0"/>
              <a:t>El </a:t>
            </a:r>
            <a:r>
              <a:rPr lang="es-ES" sz="1600" dirty="0">
                <a:solidFill>
                  <a:srgbClr val="FFC000"/>
                </a:solidFill>
              </a:rPr>
              <a:t>Plan Especial de Manejo y Protección (PEMP) del Paisaje Cultural Fortificado de Cartagena </a:t>
            </a:r>
            <a:r>
              <a:rPr lang="es-ES" sz="1600" dirty="0"/>
              <a:t>de Indias fue aprobado oficialmente el 15 de diciembre de 2025, se declaró el paisaje fortificado como Bien de Interés Cultural (BIC) del ámbito nacional .</a:t>
            </a:r>
            <a:endParaRPr lang="es-ES" sz="1600" dirty="0"/>
          </a:p>
          <a:p>
            <a:pPr marL="0" indent="0" rtl="0">
              <a:buNone/>
            </a:pPr>
            <a:r>
              <a:rPr lang="es-ES" sz="1200" dirty="0"/>
              <a:t>	Área protegida: El plan blinda un área sin precedentes de 43.729 	hectáreas. Su cobertura se extiende desde el corregimiento 	de Punta Canoa (zona norte) hasta la península de Barú. Abarca 	toda la Bahía de Cartagena, la isla de Tierra Bomba y el Centro 	Histórico.</a:t>
            </a:r>
            <a:endParaRPr lang="es-ES" sz="1200" dirty="0"/>
          </a:p>
          <a:p>
            <a:pPr marL="0" indent="0" rtl="0">
              <a:buNone/>
            </a:pPr>
            <a:r>
              <a:rPr lang="es-ES" sz="1200" dirty="0"/>
              <a:t>	Elementos integrados: Protege estructuras militares de defensa, 	ecosistemas naturales, cuerpos de agua, caminos ancestrales y 40 	contextos arqueológicos subacuáticos y terrestres</a:t>
            </a:r>
            <a:r>
              <a:rPr lang="es-ES" sz="1400" dirty="0"/>
              <a:t>.</a:t>
            </a:r>
            <a:endParaRPr lang="es-ES" sz="1400"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3276600" y="6517634"/>
            <a:ext cx="5003800" cy="274320"/>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pic>
        <p:nvPicPr>
          <p:cNvPr id="6" name="Marcador de posición de imagen 5"/>
          <p:cNvPicPr>
            <a:picLocks noGrp="1" noChangeAspect="1"/>
          </p:cNvPicPr>
          <p:nvPr>
            <p:ph type="pic" sz="quarter" idx="13"/>
          </p:nvPr>
        </p:nvPicPr>
        <p:blipFill>
          <a:blip r:embed="rId1"/>
          <a:srcRect l="12093" r="12093"/>
          <a:stretch>
            <a:fillRect/>
          </a:stretch>
        </p:blipFill>
        <p:spPr>
          <a:prstGeom prst="rect">
            <a:avLst/>
          </a:prstGeom>
        </p:spPr>
      </p:pic>
      <p:sp>
        <p:nvSpPr>
          <p:cNvPr id="7" name="CuadroTexto 6"/>
          <p:cNvSpPr txBox="1"/>
          <p:nvPr/>
        </p:nvSpPr>
        <p:spPr>
          <a:xfrm>
            <a:off x="3519186" y="5955005"/>
            <a:ext cx="2132315" cy="246221"/>
          </a:xfrm>
          <a:prstGeom prst="rect">
            <a:avLst/>
          </a:prstGeom>
          <a:noFill/>
        </p:spPr>
        <p:txBody>
          <a:bodyPr wrap="none" rtlCol="0">
            <a:spAutoFit/>
          </a:bodyPr>
          <a:lstStyle/>
          <a:p>
            <a:r>
              <a:rPr lang="es-ES" sz="1000" dirty="0">
                <a:solidFill>
                  <a:schemeClr val="bg1"/>
                </a:solidFill>
              </a:rPr>
              <a:t>Castillo de San Felipe, Cartagena</a:t>
            </a:r>
            <a:endParaRPr lang="es-CO" sz="1000" dirty="0">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82009" y="3148045"/>
            <a:ext cx="5952744" cy="2045270"/>
          </a:xfrm>
        </p:spPr>
        <p:txBody>
          <a:bodyPr rtlCol="0"/>
          <a:lstStyle>
            <a:defPPr>
              <a:defRPr lang="es-ES"/>
            </a:defPPr>
          </a:lstStyle>
          <a:p>
            <a:pPr rtl="0"/>
            <a:r>
              <a:rPr lang="es-ES" sz="6000" dirty="0"/>
              <a:t>MUCHAS GRACIAS</a:t>
            </a:r>
            <a:endParaRPr lang="es-ES" sz="6000" dirty="0"/>
          </a:p>
        </p:txBody>
      </p:sp>
      <p:pic>
        <p:nvPicPr>
          <p:cNvPr id="3" name="Imagen 2"/>
          <p:cNvPicPr>
            <a:picLocks noChangeAspect="1"/>
          </p:cNvPicPr>
          <p:nvPr/>
        </p:nvPicPr>
        <p:blipFill>
          <a:blip r:embed="rId1"/>
          <a:stretch>
            <a:fillRect/>
          </a:stretch>
        </p:blipFill>
        <p:spPr>
          <a:xfrm>
            <a:off x="206023" y="1117601"/>
            <a:ext cx="6592709" cy="4944532"/>
          </a:xfrm>
          <a:prstGeom prst="rect">
            <a:avLst/>
          </a:prstGeom>
        </p:spPr>
      </p:pic>
      <p:sp>
        <p:nvSpPr>
          <p:cNvPr id="6" name="CuadroTexto 5"/>
          <p:cNvSpPr txBox="1"/>
          <p:nvPr/>
        </p:nvSpPr>
        <p:spPr>
          <a:xfrm>
            <a:off x="4114799" y="6129868"/>
            <a:ext cx="2683933" cy="246221"/>
          </a:xfrm>
          <a:prstGeom prst="rect">
            <a:avLst/>
          </a:prstGeom>
          <a:noFill/>
        </p:spPr>
        <p:txBody>
          <a:bodyPr wrap="square" rtlCol="0">
            <a:spAutoFit/>
          </a:bodyPr>
          <a:lstStyle/>
          <a:p>
            <a:r>
              <a:rPr lang="es-ES" sz="1000" dirty="0"/>
              <a:t>Celebración de Ángeles somos, Cartagena</a:t>
            </a:r>
            <a:endParaRPr lang="es-CO"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6096000" y="203200"/>
            <a:ext cx="5835015" cy="6014720"/>
          </a:xfrm>
        </p:spPr>
        <p:txBody>
          <a:bodyPr rtlCol="0"/>
          <a:lstStyle>
            <a:defPPr>
              <a:defRPr lang="es-ES"/>
            </a:defPPr>
          </a:lstStyle>
          <a:p>
            <a:pPr rtl="0"/>
            <a:endParaRPr lang="es-ES" sz="2000" dirty="0"/>
          </a:p>
          <a:p>
            <a:pPr rtl="0"/>
            <a:r>
              <a:rPr lang="es-ES" dirty="0"/>
              <a:t>Legado heredado del pasado con el que vivimos hoy y transmitiremos a generaciones futuras.</a:t>
            </a:r>
            <a:endParaRPr lang="es-ES" dirty="0"/>
          </a:p>
          <a:p>
            <a:pPr rtl="0"/>
            <a:endParaRPr lang="es-ES" dirty="0"/>
          </a:p>
          <a:p>
            <a:pPr rtl="0"/>
            <a:r>
              <a:rPr lang="es-ES" dirty="0"/>
              <a:t>Fuente irremplazable de vida e inspiración, identidad y unión, reconocimiento de diversidad.</a:t>
            </a:r>
            <a:endParaRPr lang="es-ES" dirty="0"/>
          </a:p>
          <a:p>
            <a:pPr rtl="0"/>
            <a:endParaRPr lang="es-ES" dirty="0"/>
          </a:p>
          <a:p>
            <a:pPr rtl="0"/>
            <a:r>
              <a:rPr lang="es-ES" dirty="0"/>
              <a:t>Puede ser cultural o natural, material o inmaterial, tangible e intangible.</a:t>
            </a:r>
            <a:endParaRPr lang="es-ES" dirty="0"/>
          </a:p>
          <a:p>
            <a:pPr rtl="0"/>
            <a:endParaRPr lang="es-ES" dirty="0"/>
          </a:p>
          <a:p>
            <a:pPr rtl="0"/>
            <a:r>
              <a:rPr lang="es-ES" dirty="0"/>
              <a:t>Debemos conocerlo, valorarlo, cuidarlo, promover adecuada gestión: identificación, registro, salvaguardia, manejo. </a:t>
            </a:r>
            <a:endParaRPr lang="es-ES" dirty="0"/>
          </a:p>
          <a:p>
            <a:pPr rtl="0"/>
            <a:endParaRPr lang="es-ES" dirty="0"/>
          </a:p>
          <a:p>
            <a:pPr rtl="0"/>
            <a:r>
              <a:rPr lang="es-ES" dirty="0"/>
              <a:t>Proyectarlo al futuro, cuidarlo entre todos; no exclusivo de entidades de gobierno; buscar sostenibilidad.</a:t>
            </a:r>
            <a:endParaRPr lang="es-ES" dirty="0"/>
          </a:p>
          <a:p>
            <a:pPr rtl="0"/>
            <a:endParaRPr lang="es-ES" dirty="0"/>
          </a:p>
        </p:txBody>
      </p:sp>
      <p:sp>
        <p:nvSpPr>
          <p:cNvPr id="11" name="Marcador de número de diapositiva 10"/>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0" name="Marcador de pie de página 9"/>
          <p:cNvSpPr>
            <a:spLocks noGrp="1"/>
          </p:cNvSpPr>
          <p:nvPr>
            <p:ph type="ftr" sz="quarter" idx="11"/>
          </p:nvPr>
        </p:nvSpPr>
        <p:spPr>
          <a:xfrm>
            <a:off x="3397770" y="6517634"/>
            <a:ext cx="5396459" cy="137160"/>
          </a:xfrm>
        </p:spPr>
        <p:txBody>
          <a:bodyPr rtlCol="0"/>
          <a:lstStyle>
            <a:defPPr>
              <a:defRPr lang="es-ES"/>
            </a:defPPr>
          </a:lstStyle>
          <a:p>
            <a:pPr rtl="0"/>
            <a:r>
              <a:rPr lang="es-ES" dirty="0"/>
              <a:t>El concepto de patrimonio aplicado a Cartagena</a:t>
            </a:r>
            <a:endParaRPr lang="es-ES" dirty="0"/>
          </a:p>
        </p:txBody>
      </p:sp>
      <p:sp>
        <p:nvSpPr>
          <p:cNvPr id="9" name="Marcador de fecha 8"/>
          <p:cNvSpPr>
            <a:spLocks noGrp="1"/>
          </p:cNvSpPr>
          <p:nvPr>
            <p:ph type="dt" sz="half" idx="10"/>
          </p:nvPr>
        </p:nvSpPr>
        <p:spPr/>
        <p:txBody>
          <a:bodyPr rtlCol="0"/>
          <a:lstStyle>
            <a:defPPr>
              <a:defRPr lang="es-ES"/>
            </a:defPPr>
          </a:lstStyle>
          <a:p>
            <a:pPr rtl="0"/>
            <a:r>
              <a:rPr lang="es-ES" dirty="0"/>
              <a:t>2026</a:t>
            </a:r>
            <a:endParaRPr lang="es-ES" dirty="0"/>
          </a:p>
        </p:txBody>
      </p:sp>
      <p:pic>
        <p:nvPicPr>
          <p:cNvPr id="7" name="Imagen 6"/>
          <p:cNvPicPr>
            <a:picLocks noChangeAspect="1"/>
          </p:cNvPicPr>
          <p:nvPr/>
        </p:nvPicPr>
        <p:blipFill>
          <a:blip r:embed="rId1"/>
          <a:stretch>
            <a:fillRect/>
          </a:stretch>
        </p:blipFill>
        <p:spPr>
          <a:xfrm>
            <a:off x="1299563" y="823912"/>
            <a:ext cx="3476625" cy="5210175"/>
          </a:xfrm>
          <a:prstGeom prst="rect">
            <a:avLst/>
          </a:prstGeom>
        </p:spPr>
      </p:pic>
      <p:sp>
        <p:nvSpPr>
          <p:cNvPr id="8" name="CuadroTexto 7"/>
          <p:cNvSpPr txBox="1"/>
          <p:nvPr/>
        </p:nvSpPr>
        <p:spPr>
          <a:xfrm>
            <a:off x="3582371" y="6106059"/>
            <a:ext cx="1579278" cy="261610"/>
          </a:xfrm>
          <a:prstGeom prst="rect">
            <a:avLst/>
          </a:prstGeom>
          <a:noFill/>
        </p:spPr>
        <p:txBody>
          <a:bodyPr wrap="none" rtlCol="0">
            <a:spAutoFit/>
          </a:bodyPr>
          <a:lstStyle/>
          <a:p>
            <a:r>
              <a:rPr lang="es-ES" sz="1100" dirty="0">
                <a:solidFill>
                  <a:srgbClr val="FFC000"/>
                </a:solidFill>
              </a:rPr>
              <a:t>Santa muerte, México</a:t>
            </a:r>
            <a:endParaRPr lang="es-CO" sz="1100" dirty="0">
              <a:solidFill>
                <a:srgbClr val="FFC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dirty="0"/>
          </a:p>
        </p:txBody>
      </p:sp>
      <p:sp>
        <p:nvSpPr>
          <p:cNvPr id="5" name="Marcador de pie de página 4"/>
          <p:cNvSpPr>
            <a:spLocks noGrp="1"/>
          </p:cNvSpPr>
          <p:nvPr>
            <p:ph type="ftr" sz="quarter" idx="11"/>
          </p:nvPr>
        </p:nvSpPr>
        <p:spPr>
          <a:xfrm>
            <a:off x="2726267" y="6517634"/>
            <a:ext cx="5892800" cy="274320"/>
          </a:xfrm>
        </p:spPr>
        <p:txBody>
          <a:bodyPr rtlCol="0"/>
          <a:lstStyle>
            <a:defPPr>
              <a:defRPr lang="es-ES"/>
            </a:defPPr>
          </a:lstStyle>
          <a:p>
            <a:pPr rtl="0"/>
            <a:r>
              <a:rPr lang="es-ES" dirty="0"/>
              <a:t>El concepto de patrimonio aplicado a Cartagena</a:t>
            </a:r>
            <a:endParaRPr lang="es-ES" dirty="0"/>
          </a:p>
        </p:txBody>
      </p:sp>
      <p:sp>
        <p:nvSpPr>
          <p:cNvPr id="2" name="Marcador de fecha 1"/>
          <p:cNvSpPr>
            <a:spLocks noGrp="1"/>
          </p:cNvSpPr>
          <p:nvPr>
            <p:ph type="dt" sz="half" idx="10"/>
          </p:nvPr>
        </p:nvSpPr>
        <p:spPr/>
        <p:txBody>
          <a:bodyPr rtlCol="0"/>
          <a:lstStyle>
            <a:defPPr>
              <a:defRPr lang="es-ES"/>
            </a:defPPr>
          </a:lstStyle>
          <a:p>
            <a:pPr rtl="0"/>
            <a:r>
              <a:rPr lang="es-ES" dirty="0"/>
              <a:t>2026</a:t>
            </a:r>
            <a:endParaRPr lang="es-ES" dirty="0"/>
          </a:p>
        </p:txBody>
      </p:sp>
      <p:sp>
        <p:nvSpPr>
          <p:cNvPr id="8" name="CuadroTexto 7"/>
          <p:cNvSpPr txBox="1"/>
          <p:nvPr/>
        </p:nvSpPr>
        <p:spPr>
          <a:xfrm>
            <a:off x="1244169" y="1553296"/>
            <a:ext cx="6792774" cy="3170099"/>
          </a:xfrm>
          <a:prstGeom prst="rect">
            <a:avLst/>
          </a:prstGeom>
          <a:noFill/>
        </p:spPr>
        <p:txBody>
          <a:bodyPr wrap="square" rtlCol="0">
            <a:spAutoFit/>
          </a:bodyPr>
          <a:lstStyle/>
          <a:p>
            <a:r>
              <a:rPr lang="es-ES" sz="2800" dirty="0"/>
              <a:t>EVOLUCIÓN DE CRITERIOS</a:t>
            </a:r>
            <a:endParaRPr lang="es-ES" sz="2800" dirty="0"/>
          </a:p>
          <a:p>
            <a:endParaRPr lang="es-ES" sz="2800" dirty="0"/>
          </a:p>
          <a:p>
            <a:r>
              <a:rPr lang="es-ES" sz="2400" dirty="0"/>
              <a:t>DESDE la visión ROMÁNTICA europea del siglo XIX centrada en MONUMENTOS e hitos históricos HASTA el concepto de PATRIMONIO DE LA HUMANIDAD que incluye no solo edificios, sino el PAISAJE cultural y el patrimonio INMATERIAL.</a:t>
            </a:r>
            <a:endParaRPr lang="es-CO" sz="2400" dirty="0"/>
          </a:p>
        </p:txBody>
      </p:sp>
      <p:pic>
        <p:nvPicPr>
          <p:cNvPr id="15" name="Marcador de posición de imagen 14"/>
          <p:cNvPicPr>
            <a:picLocks noGrp="1" noChangeAspect="1"/>
          </p:cNvPicPr>
          <p:nvPr>
            <p:ph type="pic" sz="quarter" idx="13"/>
          </p:nvPr>
        </p:nvPicPr>
        <p:blipFill>
          <a:blip r:embed="rId1"/>
          <a:srcRect l="11146" r="11146"/>
          <a:stretch>
            <a:fillRect/>
          </a:stretch>
        </p:blipFill>
        <p:spPr>
          <a:xfrm>
            <a:off x="8618538" y="1069975"/>
            <a:ext cx="2770187" cy="4759325"/>
          </a:xfrm>
          <a:prstGeom prst="rect">
            <a:avLst/>
          </a:prstGeom>
        </p:spPr>
      </p:pic>
      <p:sp>
        <p:nvSpPr>
          <p:cNvPr id="16" name="CuadroTexto 15"/>
          <p:cNvSpPr txBox="1"/>
          <p:nvPr/>
        </p:nvSpPr>
        <p:spPr>
          <a:xfrm>
            <a:off x="9813595" y="5911857"/>
            <a:ext cx="1617751" cy="261610"/>
          </a:xfrm>
          <a:prstGeom prst="rect">
            <a:avLst/>
          </a:prstGeom>
          <a:noFill/>
        </p:spPr>
        <p:txBody>
          <a:bodyPr wrap="none" rtlCol="0">
            <a:spAutoFit/>
          </a:bodyPr>
          <a:lstStyle/>
          <a:p>
            <a:r>
              <a:rPr lang="es-ES" sz="1100" dirty="0"/>
              <a:t>Valle de Viñales, Cuba</a:t>
            </a:r>
            <a:endParaRPr lang="es-CO"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dirty="0"/>
          </a:p>
        </p:txBody>
      </p:sp>
      <p:sp>
        <p:nvSpPr>
          <p:cNvPr id="5" name="Marcador de pie de página 4"/>
          <p:cNvSpPr>
            <a:spLocks noGrp="1"/>
          </p:cNvSpPr>
          <p:nvPr>
            <p:ph type="ftr" sz="quarter" idx="11"/>
          </p:nvPr>
        </p:nvSpPr>
        <p:spPr>
          <a:xfrm>
            <a:off x="2657715" y="6441434"/>
            <a:ext cx="6901151" cy="350520"/>
          </a:xfrm>
        </p:spPr>
        <p:txBody>
          <a:bodyPr rtlCol="0"/>
          <a:lstStyle>
            <a:defPPr>
              <a:defRPr lang="es-ES"/>
            </a:defPPr>
          </a:lstStyle>
          <a:p>
            <a:pPr rtl="0"/>
            <a:r>
              <a:rPr lang="es-ES" dirty="0"/>
              <a:t>El concepto de patrimonio aplicado a Cartagena</a:t>
            </a:r>
            <a:endParaRPr lang="es-ES" dirty="0"/>
          </a:p>
        </p:txBody>
      </p:sp>
      <p:sp>
        <p:nvSpPr>
          <p:cNvPr id="2" name="Marcador de fecha 1"/>
          <p:cNvSpPr>
            <a:spLocks noGrp="1"/>
          </p:cNvSpPr>
          <p:nvPr>
            <p:ph type="dt" sz="half" idx="10"/>
          </p:nvPr>
        </p:nvSpPr>
        <p:spPr/>
        <p:txBody>
          <a:bodyPr rtlCol="0"/>
          <a:lstStyle>
            <a:defPPr>
              <a:defRPr lang="es-ES"/>
            </a:defPPr>
          </a:lstStyle>
          <a:p>
            <a:pPr rtl="0"/>
            <a:r>
              <a:rPr lang="es-ES" dirty="0"/>
              <a:t>2026</a:t>
            </a:r>
            <a:endParaRPr lang="es-ES" dirty="0"/>
          </a:p>
        </p:txBody>
      </p:sp>
      <p:sp>
        <p:nvSpPr>
          <p:cNvPr id="8" name="CuadroTexto 7"/>
          <p:cNvSpPr txBox="1"/>
          <p:nvPr/>
        </p:nvSpPr>
        <p:spPr>
          <a:xfrm>
            <a:off x="1091769" y="791295"/>
            <a:ext cx="7247898" cy="4524315"/>
          </a:xfrm>
          <a:prstGeom prst="rect">
            <a:avLst/>
          </a:prstGeom>
          <a:noFill/>
        </p:spPr>
        <p:txBody>
          <a:bodyPr wrap="square" rtlCol="0">
            <a:spAutoFit/>
          </a:bodyPr>
          <a:lstStyle/>
          <a:p>
            <a:r>
              <a:rPr lang="es-ES" sz="2400" b="1" dirty="0"/>
              <a:t>SIGLO XIX E INICIOS DEL XX</a:t>
            </a:r>
            <a:endParaRPr lang="es-ES" sz="2400" b="1" dirty="0"/>
          </a:p>
          <a:p>
            <a:endParaRPr lang="es-ES" sz="2400" b="1" dirty="0"/>
          </a:p>
          <a:p>
            <a:r>
              <a:rPr lang="es-ES" sz="2400" dirty="0"/>
              <a:t>Protección de antigüedades y obras de arte excepcionales. </a:t>
            </a:r>
            <a:endParaRPr lang="es-ES" sz="2400" dirty="0"/>
          </a:p>
          <a:p>
            <a:r>
              <a:rPr lang="es-ES" sz="2400" dirty="0"/>
              <a:t>Conservación material y estética, ejemplo europeo.</a:t>
            </a:r>
            <a:endParaRPr lang="es-ES" sz="2400" dirty="0"/>
          </a:p>
          <a:p>
            <a:r>
              <a:rPr lang="es-ES" sz="2400" dirty="0"/>
              <a:t>Visión monumental, arquitectónica, histórica e individual.</a:t>
            </a:r>
            <a:endParaRPr lang="es-ES" sz="2400" dirty="0"/>
          </a:p>
          <a:p>
            <a:r>
              <a:rPr lang="es-ES" sz="2400" dirty="0"/>
              <a:t>Criterio de belleza, valor estético.</a:t>
            </a:r>
            <a:endParaRPr lang="es-ES" sz="2400" dirty="0"/>
          </a:p>
          <a:p>
            <a:r>
              <a:rPr lang="es-ES" sz="2400" dirty="0"/>
              <a:t>Elemento de consolidación de la identidad del Estado-Patria.</a:t>
            </a:r>
            <a:endParaRPr lang="es-ES" sz="2400" dirty="0"/>
          </a:p>
          <a:p>
            <a:r>
              <a:rPr lang="es-ES" sz="2400" dirty="0"/>
              <a:t>Exclusión de la comunidad.</a:t>
            </a:r>
            <a:endParaRPr lang="es-CO" sz="2400" dirty="0"/>
          </a:p>
        </p:txBody>
      </p:sp>
      <p:pic>
        <p:nvPicPr>
          <p:cNvPr id="9" name="Marcador de posición de imagen 8"/>
          <p:cNvPicPr>
            <a:picLocks noGrp="1" noChangeAspect="1"/>
          </p:cNvPicPr>
          <p:nvPr>
            <p:ph type="pic" sz="quarter" idx="13"/>
          </p:nvPr>
        </p:nvPicPr>
        <p:blipFill>
          <a:blip r:embed="rId1"/>
          <a:srcRect l="9051" r="9051"/>
          <a:stretch>
            <a:fillRect/>
          </a:stretch>
        </p:blipFill>
        <p:spPr>
          <a:xfrm>
            <a:off x="8648054" y="745045"/>
            <a:ext cx="2740760" cy="5367910"/>
          </a:xfrm>
          <a:prstGeom prst="rect">
            <a:avLst/>
          </a:prstGeom>
        </p:spPr>
      </p:pic>
      <p:sp>
        <p:nvSpPr>
          <p:cNvPr id="10" name="CuadroTexto 9"/>
          <p:cNvSpPr txBox="1"/>
          <p:nvPr/>
        </p:nvSpPr>
        <p:spPr>
          <a:xfrm>
            <a:off x="9558866" y="5747717"/>
            <a:ext cx="1665841" cy="261610"/>
          </a:xfrm>
          <a:prstGeom prst="rect">
            <a:avLst/>
          </a:prstGeom>
          <a:noFill/>
        </p:spPr>
        <p:txBody>
          <a:bodyPr wrap="none" rtlCol="0">
            <a:spAutoFit/>
          </a:bodyPr>
          <a:lstStyle/>
          <a:p>
            <a:r>
              <a:rPr lang="es-ES" sz="1100" dirty="0">
                <a:solidFill>
                  <a:schemeClr val="bg1"/>
                </a:solidFill>
              </a:rPr>
              <a:t>Templo griego. Atenas</a:t>
            </a:r>
            <a:endParaRPr lang="es-CO" sz="1100"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número de diapositiva 5"/>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dirty="0"/>
          </a:p>
        </p:txBody>
      </p:sp>
      <p:sp>
        <p:nvSpPr>
          <p:cNvPr id="5" name="Marcador de pie de página 4"/>
          <p:cNvSpPr>
            <a:spLocks noGrp="1"/>
          </p:cNvSpPr>
          <p:nvPr>
            <p:ph type="ftr" sz="quarter" idx="11"/>
          </p:nvPr>
        </p:nvSpPr>
        <p:spPr>
          <a:xfrm>
            <a:off x="3496734" y="6446517"/>
            <a:ext cx="5653920" cy="416553"/>
          </a:xfrm>
        </p:spPr>
        <p:txBody>
          <a:bodyPr rtlCol="0"/>
          <a:lstStyle>
            <a:defPPr>
              <a:defRPr lang="es-ES"/>
            </a:defPPr>
          </a:lstStyle>
          <a:p>
            <a:pPr rtl="0"/>
            <a:r>
              <a:rPr lang="es-ES" dirty="0"/>
              <a:t>El concepto de patrimonio aplicado a Cartagena</a:t>
            </a:r>
            <a:endParaRPr lang="es-ES" dirty="0"/>
          </a:p>
        </p:txBody>
      </p:sp>
      <p:sp>
        <p:nvSpPr>
          <p:cNvPr id="2" name="Marcador de fecha 1"/>
          <p:cNvSpPr>
            <a:spLocks noGrp="1"/>
          </p:cNvSpPr>
          <p:nvPr>
            <p:ph type="dt" sz="half" idx="10"/>
          </p:nvPr>
        </p:nvSpPr>
        <p:spPr/>
        <p:txBody>
          <a:bodyPr rtlCol="0"/>
          <a:lstStyle>
            <a:defPPr>
              <a:defRPr lang="es-ES"/>
            </a:defPPr>
          </a:lstStyle>
          <a:p>
            <a:pPr rtl="0"/>
            <a:r>
              <a:rPr lang="es-ES" dirty="0"/>
              <a:t>2026</a:t>
            </a:r>
            <a:endParaRPr lang="es-ES" dirty="0"/>
          </a:p>
        </p:txBody>
      </p:sp>
      <p:sp>
        <p:nvSpPr>
          <p:cNvPr id="8" name="CuadroTexto 7"/>
          <p:cNvSpPr txBox="1"/>
          <p:nvPr/>
        </p:nvSpPr>
        <p:spPr>
          <a:xfrm>
            <a:off x="836909" y="1150842"/>
            <a:ext cx="5889356" cy="4278094"/>
          </a:xfrm>
          <a:prstGeom prst="rect">
            <a:avLst/>
          </a:prstGeom>
          <a:noFill/>
        </p:spPr>
        <p:txBody>
          <a:bodyPr wrap="square" rtlCol="0">
            <a:spAutoFit/>
          </a:bodyPr>
          <a:lstStyle/>
          <a:p>
            <a:r>
              <a:rPr lang="es-ES" sz="2800" b="1" dirty="0"/>
              <a:t>Caso Cartagena: </a:t>
            </a:r>
            <a:endParaRPr lang="es-ES" sz="2800" b="1" dirty="0"/>
          </a:p>
          <a:p>
            <a:endParaRPr lang="es-ES" sz="2800" b="1" dirty="0"/>
          </a:p>
          <a:p>
            <a:r>
              <a:rPr lang="es-ES" sz="2400" dirty="0"/>
              <a:t>Final del siglo XIX e inicios del XX.</a:t>
            </a:r>
            <a:endParaRPr lang="es-ES" sz="2400" dirty="0"/>
          </a:p>
          <a:p>
            <a:r>
              <a:rPr lang="es-ES" sz="2400" dirty="0"/>
              <a:t>Estado de postración, falta de identidad y respeto.</a:t>
            </a:r>
            <a:endParaRPr lang="es-ES" sz="2400" dirty="0"/>
          </a:p>
          <a:p>
            <a:r>
              <a:rPr lang="es-ES" sz="2400" dirty="0"/>
              <a:t>El conjunto de baluartes y cortinas, Castillo de San Felipe, Demolición de revellines y sectores de murallas, apertura al tráfico automotor, </a:t>
            </a:r>
            <a:endParaRPr lang="es-ES" sz="2400" dirty="0"/>
          </a:p>
          <a:p>
            <a:r>
              <a:rPr lang="es-ES" sz="2400" dirty="0"/>
              <a:t>Relleno de caño de San Anastasio. Mercado de Getsemaní.</a:t>
            </a:r>
            <a:endParaRPr lang="es-CO" sz="2400" dirty="0"/>
          </a:p>
        </p:txBody>
      </p:sp>
      <p:pic>
        <p:nvPicPr>
          <p:cNvPr id="13" name="Marcador de posición de imagen 12"/>
          <p:cNvPicPr>
            <a:picLocks noGrp="1" noChangeAspect="1"/>
          </p:cNvPicPr>
          <p:nvPr>
            <p:ph type="pic" sz="quarter" idx="13"/>
          </p:nvPr>
        </p:nvPicPr>
        <p:blipFill>
          <a:blip r:embed="rId1"/>
          <a:srcRect l="23385" r="23385"/>
          <a:stretch>
            <a:fillRect/>
          </a:stretch>
        </p:blipFill>
        <p:spPr>
          <a:xfrm>
            <a:off x="7005638" y="1028700"/>
            <a:ext cx="4383087" cy="4800600"/>
          </a:xfrm>
          <a:prstGeom prst="rect">
            <a:avLst/>
          </a:prstGeom>
        </p:spPr>
      </p:pic>
      <p:sp>
        <p:nvSpPr>
          <p:cNvPr id="14" name="CuadroTexto 13"/>
          <p:cNvSpPr txBox="1"/>
          <p:nvPr/>
        </p:nvSpPr>
        <p:spPr>
          <a:xfrm>
            <a:off x="9252865" y="5911857"/>
            <a:ext cx="2319866" cy="261610"/>
          </a:xfrm>
          <a:prstGeom prst="rect">
            <a:avLst/>
          </a:prstGeom>
          <a:noFill/>
        </p:spPr>
        <p:txBody>
          <a:bodyPr wrap="none" rtlCol="0">
            <a:spAutoFit/>
          </a:bodyPr>
          <a:lstStyle/>
          <a:p>
            <a:r>
              <a:rPr lang="es-ES" sz="1100" dirty="0"/>
              <a:t>Castillo de San Felipe, Cartagena</a:t>
            </a:r>
            <a:endParaRPr lang="es-CO"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MITAD DEL SIGLO XX</a:t>
            </a:r>
            <a:endParaRPr lang="es-ES" sz="3200" dirty="0"/>
          </a:p>
        </p:txBody>
      </p:sp>
      <p:sp>
        <p:nvSpPr>
          <p:cNvPr id="4" name="Marcador de contenido 3"/>
          <p:cNvSpPr>
            <a:spLocks noGrp="1"/>
          </p:cNvSpPr>
          <p:nvPr>
            <p:ph sz="half" idx="2"/>
          </p:nvPr>
        </p:nvSpPr>
        <p:spPr>
          <a:xfrm>
            <a:off x="6431282" y="357996"/>
            <a:ext cx="5461767" cy="6142007"/>
          </a:xfrm>
        </p:spPr>
        <p:txBody>
          <a:bodyPr rtlCol="0"/>
          <a:lstStyle>
            <a:defPPr>
              <a:defRPr lang="es-ES"/>
            </a:defPPr>
          </a:lstStyle>
          <a:p>
            <a:pPr rtl="0"/>
            <a:r>
              <a:rPr lang="es-ES" dirty="0"/>
              <a:t>Las guerras mundiales.</a:t>
            </a:r>
            <a:endParaRPr lang="es-ES" dirty="0"/>
          </a:p>
          <a:p>
            <a:pPr rtl="0"/>
            <a:r>
              <a:rPr lang="es-ES" dirty="0"/>
              <a:t>Creación de la UNESCO, Convención de La Haya (1954) proteger bienes de conflictos armados.</a:t>
            </a:r>
            <a:endParaRPr lang="es-ES" dirty="0"/>
          </a:p>
          <a:p>
            <a:pPr rtl="0"/>
            <a:r>
              <a:rPr lang="es-ES" dirty="0"/>
              <a:t>Ampliación del concepto de “monumento” a “bienes culturales”, incluye muebles.</a:t>
            </a:r>
            <a:endParaRPr lang="es-ES" dirty="0"/>
          </a:p>
          <a:p>
            <a:pPr rtl="0"/>
            <a:r>
              <a:rPr lang="es-ES" dirty="0"/>
              <a:t>Carta de Venecia (1964) prioriza autenticidad y entorno histórico.</a:t>
            </a:r>
            <a:endParaRPr lang="es-ES" dirty="0"/>
          </a:p>
          <a:p>
            <a:pPr rtl="0"/>
            <a:r>
              <a:rPr lang="es-ES" dirty="0"/>
              <a:t>Objetivos estratégicos clave: LAS 5 C:</a:t>
            </a:r>
            <a:endParaRPr lang="es-ES" dirty="0"/>
          </a:p>
          <a:p>
            <a:pPr marL="0" indent="0" algn="r" rtl="0">
              <a:buNone/>
            </a:pPr>
            <a:r>
              <a:rPr lang="es-ES" sz="1600" dirty="0">
                <a:solidFill>
                  <a:srgbClr val="FFC000"/>
                </a:solidFill>
              </a:rPr>
              <a:t>Credibilidad, </a:t>
            </a:r>
            <a:endParaRPr lang="es-ES" sz="1600" dirty="0">
              <a:solidFill>
                <a:srgbClr val="FFC000"/>
              </a:solidFill>
            </a:endParaRPr>
          </a:p>
          <a:p>
            <a:pPr marL="0" indent="0" algn="r" rtl="0">
              <a:buNone/>
            </a:pPr>
            <a:r>
              <a:rPr lang="es-ES" sz="1600" dirty="0">
                <a:solidFill>
                  <a:srgbClr val="FFC000"/>
                </a:solidFill>
              </a:rPr>
              <a:t>Conservación, </a:t>
            </a:r>
            <a:endParaRPr lang="es-ES" sz="1600" dirty="0">
              <a:solidFill>
                <a:srgbClr val="FFC000"/>
              </a:solidFill>
            </a:endParaRPr>
          </a:p>
          <a:p>
            <a:pPr marL="0" indent="0" algn="r" rtl="0">
              <a:buNone/>
            </a:pPr>
            <a:r>
              <a:rPr lang="es-ES" sz="1600" dirty="0">
                <a:solidFill>
                  <a:srgbClr val="FFC000"/>
                </a:solidFill>
              </a:rPr>
              <a:t>Creación de capacidades, </a:t>
            </a:r>
            <a:endParaRPr lang="es-ES" sz="1600" dirty="0">
              <a:solidFill>
                <a:srgbClr val="FFC000"/>
              </a:solidFill>
            </a:endParaRPr>
          </a:p>
          <a:p>
            <a:pPr marL="0" indent="0" algn="r" rtl="0">
              <a:buNone/>
            </a:pPr>
            <a:r>
              <a:rPr lang="es-ES" sz="1600" dirty="0">
                <a:solidFill>
                  <a:srgbClr val="FFC000"/>
                </a:solidFill>
              </a:rPr>
              <a:t>Comunicación y</a:t>
            </a:r>
            <a:endParaRPr lang="es-ES" sz="1600" dirty="0">
              <a:solidFill>
                <a:srgbClr val="FFC000"/>
              </a:solidFill>
            </a:endParaRPr>
          </a:p>
          <a:p>
            <a:pPr marL="0" indent="0" algn="r" rtl="0">
              <a:buNone/>
            </a:pPr>
            <a:r>
              <a:rPr lang="es-ES" sz="1600" dirty="0">
                <a:solidFill>
                  <a:srgbClr val="FFC000"/>
                </a:solidFill>
              </a:rPr>
              <a:t> Comunidad</a:t>
            </a:r>
            <a:r>
              <a:rPr lang="es-ES" dirty="0">
                <a:solidFill>
                  <a:srgbClr val="FFC000"/>
                </a:solidFill>
              </a:rPr>
              <a:t>.</a:t>
            </a:r>
            <a:endParaRPr lang="es-ES" dirty="0">
              <a:solidFill>
                <a:srgbClr val="FFC000"/>
              </a:solidFill>
            </a:endParaRPr>
          </a:p>
          <a:p>
            <a:pPr marL="0" indent="0" rtl="0">
              <a:buNone/>
            </a:pPr>
            <a:endParaRPr lang="es-ES"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2539999" y="6517634"/>
            <a:ext cx="5799667" cy="274320"/>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pic>
        <p:nvPicPr>
          <p:cNvPr id="7" name="Marcador de posición de imagen 6"/>
          <p:cNvPicPr>
            <a:picLocks noGrp="1" noChangeAspect="1"/>
          </p:cNvPicPr>
          <p:nvPr>
            <p:ph type="pic" sz="quarter" idx="13"/>
          </p:nvPr>
        </p:nvPicPr>
        <p:blipFill>
          <a:blip r:embed="rId1"/>
          <a:srcRect l="9566" r="9566"/>
          <a:stretch>
            <a:fillRect/>
          </a:stretch>
        </p:blipFill>
        <p:spPr>
          <a:prstGeom prst="rect">
            <a:avLst/>
          </a:prstGeom>
        </p:spPr>
      </p:pic>
      <p:sp>
        <p:nvSpPr>
          <p:cNvPr id="8" name="CuadroTexto 7"/>
          <p:cNvSpPr txBox="1"/>
          <p:nvPr/>
        </p:nvSpPr>
        <p:spPr>
          <a:xfrm>
            <a:off x="4279009" y="5939617"/>
            <a:ext cx="1372492" cy="261610"/>
          </a:xfrm>
          <a:prstGeom prst="rect">
            <a:avLst/>
          </a:prstGeom>
          <a:noFill/>
        </p:spPr>
        <p:txBody>
          <a:bodyPr wrap="none" rtlCol="0">
            <a:spAutoFit/>
          </a:bodyPr>
          <a:lstStyle/>
          <a:p>
            <a:r>
              <a:rPr lang="es-ES" sz="1100" dirty="0">
                <a:solidFill>
                  <a:schemeClr val="bg1"/>
                </a:solidFill>
              </a:rPr>
              <a:t>Machu Pichu, Perú</a:t>
            </a:r>
            <a:endParaRPr lang="es-CO" sz="1100"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defPPr>
              <a:defRPr lang="es-ES"/>
            </a:defPPr>
          </a:lstStyle>
          <a:p>
            <a:pPr rtl="0"/>
            <a:r>
              <a:rPr lang="es-ES" sz="3200" dirty="0"/>
              <a:t>COLOMBIA - Cartagena</a:t>
            </a:r>
            <a:endParaRPr lang="es-ES" sz="3200" dirty="0"/>
          </a:p>
        </p:txBody>
      </p:sp>
      <p:sp>
        <p:nvSpPr>
          <p:cNvPr id="4" name="Marcador de contenido 3"/>
          <p:cNvSpPr>
            <a:spLocks noGrp="1"/>
          </p:cNvSpPr>
          <p:nvPr>
            <p:ph sz="half" idx="2"/>
          </p:nvPr>
        </p:nvSpPr>
        <p:spPr>
          <a:xfrm>
            <a:off x="6442075" y="899160"/>
            <a:ext cx="5461635" cy="5125085"/>
          </a:xfrm>
        </p:spPr>
        <p:txBody>
          <a:bodyPr rtlCol="0"/>
          <a:lstStyle>
            <a:defPPr>
              <a:defRPr lang="es-ES"/>
            </a:defPPr>
          </a:lstStyle>
          <a:p>
            <a:pPr rtl="0"/>
            <a:r>
              <a:rPr lang="es-ES" dirty="0"/>
              <a:t>Protección puntual hacia monumentos aislados.</a:t>
            </a:r>
            <a:endParaRPr lang="es-ES" dirty="0"/>
          </a:p>
          <a:p>
            <a:pPr rtl="0"/>
            <a:r>
              <a:rPr lang="es-ES" dirty="0"/>
              <a:t>Relación con el turismo.</a:t>
            </a:r>
            <a:endParaRPr lang="es-ES" dirty="0"/>
          </a:p>
          <a:p>
            <a:pPr rtl="0"/>
            <a:r>
              <a:rPr lang="es-ES" dirty="0"/>
              <a:t>Leyes y normas incipientes.</a:t>
            </a:r>
            <a:endParaRPr lang="es-ES" dirty="0"/>
          </a:p>
          <a:p>
            <a:pPr rtl="0"/>
            <a:r>
              <a:rPr lang="es-ES" dirty="0"/>
              <a:t>Caso Sociedad de Mejoras públicas de Cartagena: Castillo de San Felipe, murallas.</a:t>
            </a:r>
            <a:endParaRPr lang="es-ES" dirty="0"/>
          </a:p>
          <a:p>
            <a:pPr rtl="0"/>
            <a:r>
              <a:rPr lang="es-ES" dirty="0"/>
              <a:t>Academia de la Historia de Cartagena.</a:t>
            </a:r>
            <a:endParaRPr lang="es-ES" dirty="0"/>
          </a:p>
          <a:p>
            <a:pPr rtl="0"/>
            <a:r>
              <a:rPr lang="es-ES" dirty="0"/>
              <a:t>Demoliciones y conservación limitada.</a:t>
            </a:r>
            <a:endParaRPr lang="es-ES" dirty="0"/>
          </a:p>
          <a:p>
            <a:pPr marL="0" indent="0" rtl="0">
              <a:buNone/>
            </a:pPr>
            <a:endParaRPr lang="es-ES" dirty="0"/>
          </a:p>
        </p:txBody>
      </p:sp>
      <p:sp>
        <p:nvSpPr>
          <p:cNvPr id="15" name="Marcador de número de diapositiva 14"/>
          <p:cNvSpPr>
            <a:spLocks noGrp="1"/>
          </p:cNvSpPr>
          <p:nvPr>
            <p:ph type="sldNum" sz="quarter" idx="12"/>
          </p:nvPr>
        </p:nvSpPr>
        <p:spPr/>
        <p:txBody>
          <a:bodyPr rtlCol="0"/>
          <a:lstStyle>
            <a:defPPr>
              <a:defRPr lang="es-ES"/>
            </a:defPPr>
          </a:lstStyle>
          <a:p>
            <a:pPr rtl="0"/>
            <a:fld id="{84D792B7-0397-C047-AE12-1A03F7E3DC83}" type="slidenum">
              <a:rPr lang="es-ES" smtClean="0"/>
            </a:fld>
            <a:endParaRPr lang="es-ES"/>
          </a:p>
        </p:txBody>
      </p:sp>
      <p:sp>
        <p:nvSpPr>
          <p:cNvPr id="14" name="Marcador de pie de página 13"/>
          <p:cNvSpPr>
            <a:spLocks noGrp="1"/>
          </p:cNvSpPr>
          <p:nvPr>
            <p:ph type="ftr" sz="quarter" idx="11"/>
          </p:nvPr>
        </p:nvSpPr>
        <p:spPr>
          <a:xfrm>
            <a:off x="2650067" y="6471201"/>
            <a:ext cx="6223000" cy="320753"/>
          </a:xfrm>
        </p:spPr>
        <p:txBody>
          <a:bodyPr rtlCol="0"/>
          <a:lstStyle>
            <a:defPPr>
              <a:defRPr lang="es-ES"/>
            </a:defPPr>
          </a:lstStyle>
          <a:p>
            <a:pPr rtl="0"/>
            <a:r>
              <a:rPr lang="es-ES" dirty="0"/>
              <a:t>El concepto de patrimonio aplicado a Cartagena</a:t>
            </a:r>
            <a:endParaRPr lang="es-ES" dirty="0"/>
          </a:p>
        </p:txBody>
      </p:sp>
      <p:sp>
        <p:nvSpPr>
          <p:cNvPr id="13" name="Marcador de fecha 12"/>
          <p:cNvSpPr>
            <a:spLocks noGrp="1"/>
          </p:cNvSpPr>
          <p:nvPr>
            <p:ph type="dt" sz="half" idx="10"/>
          </p:nvPr>
        </p:nvSpPr>
        <p:spPr/>
        <p:txBody>
          <a:bodyPr rtlCol="0"/>
          <a:lstStyle>
            <a:defPPr>
              <a:defRPr lang="es-ES"/>
            </a:defPPr>
          </a:lstStyle>
          <a:p>
            <a:pPr rtl="0"/>
            <a:r>
              <a:rPr lang="es-ES" dirty="0"/>
              <a:t>2026</a:t>
            </a:r>
            <a:endParaRPr lang="es-ES" dirty="0"/>
          </a:p>
        </p:txBody>
      </p:sp>
      <p:pic>
        <p:nvPicPr>
          <p:cNvPr id="6" name="Marcador de posición de imagen 5"/>
          <p:cNvPicPr>
            <a:picLocks noGrp="1" noChangeAspect="1"/>
          </p:cNvPicPr>
          <p:nvPr>
            <p:ph type="pic" sz="quarter" idx="13"/>
          </p:nvPr>
        </p:nvPicPr>
        <p:blipFill>
          <a:blip r:embed="rId1"/>
          <a:srcRect t="8290" b="8290"/>
          <a:stretch>
            <a:fillRect/>
          </a:stretch>
        </p:blipFill>
        <p:spPr>
          <a:prstGeom prst="rect">
            <a:avLst/>
          </a:prstGeom>
        </p:spPr>
      </p:pic>
      <p:sp>
        <p:nvSpPr>
          <p:cNvPr id="7" name="CuadroTexto 6"/>
          <p:cNvSpPr txBox="1"/>
          <p:nvPr/>
        </p:nvSpPr>
        <p:spPr>
          <a:xfrm>
            <a:off x="1981878" y="6024122"/>
            <a:ext cx="3377523" cy="307777"/>
          </a:xfrm>
          <a:prstGeom prst="rect">
            <a:avLst/>
          </a:prstGeom>
          <a:noFill/>
        </p:spPr>
        <p:txBody>
          <a:bodyPr wrap="square" rtlCol="0">
            <a:spAutoFit/>
          </a:bodyPr>
          <a:lstStyle/>
          <a:p>
            <a:r>
              <a:rPr lang="es-ES" sz="1400" dirty="0">
                <a:solidFill>
                  <a:srgbClr val="FFC000"/>
                </a:solidFill>
              </a:rPr>
              <a:t>Carlos Crismat Esquivia</a:t>
            </a:r>
            <a:endParaRPr lang="es-CO" sz="1400" dirty="0">
              <a:solidFill>
                <a:srgbClr val="FFC000"/>
              </a:solidFill>
            </a:endParaRPr>
          </a:p>
        </p:txBody>
      </p:sp>
    </p:spTree>
  </p:cSld>
  <p:clrMapOvr>
    <a:masterClrMapping/>
  </p:clrMapOvr>
</p:sld>
</file>

<file path=ppt/theme/theme1.xml><?xml version="1.0" encoding="utf-8"?>
<a:theme xmlns:a="http://schemas.openxmlformats.org/drawingml/2006/main" name="Tema de Office">
  <a:themeElements>
    <a:clrScheme name="Custom 33">
      <a:dk1>
        <a:srgbClr val="000000"/>
      </a:dk1>
      <a:lt1>
        <a:srgbClr val="FFFFFF"/>
      </a:lt1>
      <a:dk2>
        <a:srgbClr val="59512B"/>
      </a:dk2>
      <a:lt2>
        <a:srgbClr val="E7E4E6"/>
      </a:lt2>
      <a:accent1>
        <a:srgbClr val="F8F4EC"/>
      </a:accent1>
      <a:accent2>
        <a:srgbClr val="474134"/>
      </a:accent2>
      <a:accent3>
        <a:srgbClr val="E5E0D8"/>
      </a:accent3>
      <a:accent4>
        <a:srgbClr val="B6A592"/>
      </a:accent4>
      <a:accent5>
        <a:srgbClr val="F4F0ED"/>
      </a:accent5>
      <a:accent6>
        <a:srgbClr val="CEC5A7"/>
      </a:accent6>
      <a:hlink>
        <a:srgbClr val="827D57"/>
      </a:hlink>
      <a:folHlink>
        <a:srgbClr val="867052"/>
      </a:folHlink>
    </a:clrScheme>
    <a:fontScheme name="Custom 31">
      <a:majorFont>
        <a:latin typeface="Felix Titling"/>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la oficin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5" ma:contentTypeDescription="Create a new document." ma:contentTypeScope="" ma:versionID="e02306daf00165b375dc6a58966960b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df88fb76bf5f555224557953949c1ec9"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39B373E-6FDE-4773-A0C6-CDA9846E30C9}">
  <ds:schemaRefs/>
</ds:datastoreItem>
</file>

<file path=customXml/itemProps2.xml><?xml version="1.0" encoding="utf-8"?>
<ds:datastoreItem xmlns:ds="http://schemas.openxmlformats.org/officeDocument/2006/customXml" ds:itemID="{9C741A42-9646-4B63-A6BC-7DA2EE5F87DC}">
  <ds:schemaRefs/>
</ds:datastoreItem>
</file>

<file path=customXml/itemProps3.xml><?xml version="1.0" encoding="utf-8"?>
<ds:datastoreItem xmlns:ds="http://schemas.openxmlformats.org/officeDocument/2006/customXml" ds:itemID="{CBB8FCA9-2C7D-45A4-87C8-02C272E9F4DD}">
  <ds:schemaRefs/>
</ds:datastoreItem>
</file>

<file path=docProps/app.xml><?xml version="1.0" encoding="utf-8"?>
<Properties xmlns="http://schemas.openxmlformats.org/officeDocument/2006/extended-properties" xmlns:vt="http://schemas.openxmlformats.org/officeDocument/2006/docPropsVTypes">
  <Template>Diseño urbano</Template>
  <TotalTime>0</TotalTime>
  <Words>23671</Words>
  <Application>WPS Presentation</Application>
  <PresentationFormat>Panorámica</PresentationFormat>
  <Paragraphs>568</Paragraphs>
  <Slides>32</Slides>
  <Notes>32</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32</vt:i4>
      </vt:variant>
    </vt:vector>
  </HeadingPairs>
  <TitlesOfParts>
    <vt:vector size="44" baseType="lpstr">
      <vt:lpstr>Arial</vt:lpstr>
      <vt:lpstr>SimSun</vt:lpstr>
      <vt:lpstr>Wingdings</vt:lpstr>
      <vt:lpstr>Gill Sans Nova Light</vt:lpstr>
      <vt:lpstr>Yu Gothic UI Light</vt:lpstr>
      <vt:lpstr>Felix Titling</vt:lpstr>
      <vt:lpstr>Avenir Next LT Pro</vt:lpstr>
      <vt:lpstr>Segoe Print</vt:lpstr>
      <vt:lpstr>Microsoft YaHei</vt:lpstr>
      <vt:lpstr>Arial Unicode MS</vt:lpstr>
      <vt:lpstr>Calibri</vt:lpstr>
      <vt:lpstr>Tema de Office</vt:lpstr>
      <vt:lpstr>el concepto de patrimonio CULTURAL aplicado a Cartagena </vt:lpstr>
      <vt:lpstr>CONTENIDO</vt:lpstr>
      <vt:lpstr>Concepto general</vt:lpstr>
      <vt:lpstr>PowerPoint 演示文稿</vt:lpstr>
      <vt:lpstr>PowerPoint 演示文稿</vt:lpstr>
      <vt:lpstr>PowerPoint 演示文稿</vt:lpstr>
      <vt:lpstr>PowerPoint 演示文稿</vt:lpstr>
      <vt:lpstr>MITAD DEL SIGLO XX</vt:lpstr>
      <vt:lpstr>COLOMBIA - Cartagena</vt:lpstr>
      <vt:lpstr>FINALES DEL SIGLO XX</vt:lpstr>
      <vt:lpstr>Colombia</vt:lpstr>
      <vt:lpstr> SIGLO XXI</vt:lpstr>
      <vt:lpstr> Colombia</vt:lpstr>
      <vt:lpstr> Colombia</vt:lpstr>
      <vt:lpstr> SIGLO XXI</vt:lpstr>
      <vt:lpstr> </vt:lpstr>
      <vt:lpstr> SIGLO XX</vt:lpstr>
      <vt:lpstr> SIGLO XX</vt:lpstr>
      <vt:lpstr> SIGLO XX</vt:lpstr>
      <vt:lpstr> SIGLO XX</vt:lpstr>
      <vt:lpstr> SIGLO XX y XXI</vt:lpstr>
      <vt:lpstr> SIGLO XXI</vt:lpstr>
      <vt:lpstr> SIGLO XXI</vt:lpstr>
      <vt:lpstr> PEMP´s</vt:lpstr>
      <vt:lpstr> PEs</vt:lpstr>
      <vt:lpstr> APROPIACIÓN EN CARTAGENA</vt:lpstr>
      <vt:lpstr> </vt:lpstr>
      <vt:lpstr> </vt:lpstr>
      <vt:lpstr> </vt:lpstr>
      <vt:lpstr> </vt:lpstr>
      <vt:lpstr> PEMP´s</vt:lpstr>
      <vt:lpstr>MUCHAS GRACIAS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germán diomedes fonseca castillo</dc:creator>
  <cp:lastModifiedBy>Raul Paniagua</cp:lastModifiedBy>
  <cp:revision>105</cp:revision>
  <dcterms:created xsi:type="dcterms:W3CDTF">2026-07-13T22:26:00Z</dcterms:created>
  <dcterms:modified xsi:type="dcterms:W3CDTF">2026-07-18T01:54:26Z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KSOProductBuildVer">
    <vt:lpwstr>2058-12.1.0.27458</vt:lpwstr>
  </property>
  <property fmtid="{D5CDD505-2E9C-101B-9397-08002B2CF9AE}" pid="4" name="ICV">
    <vt:lpwstr>C00F5BDA3935433DAD319423356398D9_12</vt:lpwstr>
  </property>
</Properties>
</file>